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sldIdLst>
    <p:sldId id="267" r:id="rId3"/>
    <p:sldId id="268" r:id="rId4"/>
    <p:sldId id="259" r:id="rId5"/>
    <p:sldId id="258" r:id="rId6"/>
    <p:sldId id="260" r:id="rId7"/>
    <p:sldId id="261" r:id="rId8"/>
    <p:sldId id="269" r:id="rId9"/>
    <p:sldId id="262" r:id="rId10"/>
    <p:sldId id="331" r:id="rId11"/>
    <p:sldId id="263" r:id="rId12"/>
    <p:sldId id="332" r:id="rId13"/>
    <p:sldId id="264" r:id="rId14"/>
    <p:sldId id="333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287" r:id="rId29"/>
    <p:sldId id="321" r:id="rId30"/>
    <p:sldId id="288" r:id="rId31"/>
    <p:sldId id="290" r:id="rId32"/>
    <p:sldId id="291" r:id="rId33"/>
    <p:sldId id="292" r:id="rId34"/>
    <p:sldId id="324" r:id="rId35"/>
    <p:sldId id="298" r:id="rId36"/>
    <p:sldId id="322" r:id="rId37"/>
    <p:sldId id="327" r:id="rId38"/>
    <p:sldId id="328" r:id="rId39"/>
    <p:sldId id="330" r:id="rId40"/>
    <p:sldId id="306" r:id="rId41"/>
    <p:sldId id="310" r:id="rId42"/>
    <p:sldId id="313" r:id="rId43"/>
    <p:sldId id="319" r:id="rId44"/>
    <p:sldId id="315" r:id="rId45"/>
    <p:sldId id="316" r:id="rId46"/>
    <p:sldId id="318" r:id="rId47"/>
    <p:sldId id="334" r:id="rId48"/>
    <p:sldId id="335" r:id="rId49"/>
    <p:sldId id="341" r:id="rId50"/>
    <p:sldId id="336" r:id="rId51"/>
    <p:sldId id="343" r:id="rId52"/>
    <p:sldId id="339" r:id="rId53"/>
    <p:sldId id="345" r:id="rId54"/>
    <p:sldId id="349" r:id="rId55"/>
    <p:sldId id="352" r:id="rId56"/>
    <p:sldId id="350" r:id="rId57"/>
    <p:sldId id="351" r:id="rId58"/>
    <p:sldId id="348" r:id="rId59"/>
    <p:sldId id="266" r:id="rId6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2464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37FB74-4376-4207-A2C6-617E225E6939}" type="doc">
      <dgm:prSet loTypeId="urn:microsoft.com/office/officeart/2005/8/layout/chevron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765AABC0-774E-4AA0-B8BE-3E31A1A85732}">
      <dgm:prSet phldrT="[Texto]"/>
      <dgm:spPr/>
      <dgm:t>
        <a:bodyPr/>
        <a:lstStyle/>
        <a:p>
          <a:r>
            <a:rPr lang="pt-BR" dirty="0" smtClean="0"/>
            <a:t>Primeiro momento:</a:t>
          </a:r>
          <a:endParaRPr lang="pt-BR" dirty="0"/>
        </a:p>
      </dgm:t>
    </dgm:pt>
    <dgm:pt modelId="{B4C8428A-A7A1-4622-82A0-27FCE332ECC0}" type="parTrans" cxnId="{59B48AE5-A904-4F85-B2B4-E64BD080A3CB}">
      <dgm:prSet/>
      <dgm:spPr/>
      <dgm:t>
        <a:bodyPr/>
        <a:lstStyle/>
        <a:p>
          <a:endParaRPr lang="pt-BR"/>
        </a:p>
      </dgm:t>
    </dgm:pt>
    <dgm:pt modelId="{CC96D8D2-B2F2-43F5-A38D-DA962FA77B9B}" type="sibTrans" cxnId="{59B48AE5-A904-4F85-B2B4-E64BD080A3CB}">
      <dgm:prSet/>
      <dgm:spPr/>
      <dgm:t>
        <a:bodyPr/>
        <a:lstStyle/>
        <a:p>
          <a:endParaRPr lang="pt-BR"/>
        </a:p>
      </dgm:t>
    </dgm:pt>
    <dgm:pt modelId="{3520F3C6-BF7D-4D46-B7E0-D9652C5B521A}">
      <dgm:prSet phldrT="[Texto]"/>
      <dgm:spPr/>
      <dgm:t>
        <a:bodyPr/>
        <a:lstStyle/>
        <a:p>
          <a:r>
            <a:rPr lang="pt-BR" b="0" dirty="0" smtClean="0"/>
            <a:t>Melhoria da segurança pública</a:t>
          </a:r>
          <a:endParaRPr lang="pt-BR" b="0" dirty="0"/>
        </a:p>
      </dgm:t>
    </dgm:pt>
    <dgm:pt modelId="{C82D136A-9F83-4190-8177-3B33FF511075}" type="parTrans" cxnId="{0DD87AB1-A132-4CDD-8EEC-7824EF6D2B72}">
      <dgm:prSet/>
      <dgm:spPr/>
      <dgm:t>
        <a:bodyPr/>
        <a:lstStyle/>
        <a:p>
          <a:endParaRPr lang="pt-BR"/>
        </a:p>
      </dgm:t>
    </dgm:pt>
    <dgm:pt modelId="{8AC17C87-740F-4562-87E7-11EC9AECC9B9}" type="sibTrans" cxnId="{0DD87AB1-A132-4CDD-8EEC-7824EF6D2B72}">
      <dgm:prSet/>
      <dgm:spPr/>
      <dgm:t>
        <a:bodyPr/>
        <a:lstStyle/>
        <a:p>
          <a:endParaRPr lang="pt-BR"/>
        </a:p>
      </dgm:t>
    </dgm:pt>
    <dgm:pt modelId="{EF56791E-02DC-4E8C-A516-BD3379669076}">
      <dgm:prSet phldrT="[Texto]"/>
      <dgm:spPr/>
      <dgm:t>
        <a:bodyPr/>
        <a:lstStyle/>
        <a:p>
          <a:r>
            <a:rPr lang="pt-BR" dirty="0" smtClean="0"/>
            <a:t>Segundo momento:</a:t>
          </a:r>
          <a:endParaRPr lang="pt-BR" dirty="0"/>
        </a:p>
      </dgm:t>
    </dgm:pt>
    <dgm:pt modelId="{C34FBBE0-D200-4928-8A58-0DBD81CA8143}" type="parTrans" cxnId="{A338FEE2-99C1-4D52-A188-FBAAA960B7F6}">
      <dgm:prSet/>
      <dgm:spPr/>
      <dgm:t>
        <a:bodyPr/>
        <a:lstStyle/>
        <a:p>
          <a:endParaRPr lang="pt-BR"/>
        </a:p>
      </dgm:t>
    </dgm:pt>
    <dgm:pt modelId="{1B807818-2D56-4A3F-8101-68728584C3B6}" type="sibTrans" cxnId="{A338FEE2-99C1-4D52-A188-FBAAA960B7F6}">
      <dgm:prSet/>
      <dgm:spPr/>
      <dgm:t>
        <a:bodyPr/>
        <a:lstStyle/>
        <a:p>
          <a:endParaRPr lang="pt-BR"/>
        </a:p>
      </dgm:t>
    </dgm:pt>
    <dgm:pt modelId="{20867E72-86B3-4B6E-B740-A699F11A1616}">
      <dgm:prSet phldrT="[Texto]"/>
      <dgm:spPr/>
      <dgm:t>
        <a:bodyPr/>
        <a:lstStyle/>
        <a:p>
          <a:r>
            <a:rPr lang="pt-BR" dirty="0" smtClean="0"/>
            <a:t>Aprovação de legislação facilitadora</a:t>
          </a:r>
          <a:endParaRPr lang="pt-BR" dirty="0"/>
        </a:p>
      </dgm:t>
    </dgm:pt>
    <dgm:pt modelId="{4509D92A-24C6-48F1-A1E5-EDC656CDB3F7}" type="parTrans" cxnId="{97A6289D-2D25-46D9-A0BD-525FB8E24D03}">
      <dgm:prSet/>
      <dgm:spPr/>
      <dgm:t>
        <a:bodyPr/>
        <a:lstStyle/>
        <a:p>
          <a:endParaRPr lang="pt-BR"/>
        </a:p>
      </dgm:t>
    </dgm:pt>
    <dgm:pt modelId="{D64FD88C-354E-4E59-A7FA-B249249210E4}" type="sibTrans" cxnId="{97A6289D-2D25-46D9-A0BD-525FB8E24D03}">
      <dgm:prSet/>
      <dgm:spPr/>
      <dgm:t>
        <a:bodyPr/>
        <a:lstStyle/>
        <a:p>
          <a:endParaRPr lang="pt-BR"/>
        </a:p>
      </dgm:t>
    </dgm:pt>
    <dgm:pt modelId="{15B51942-2EA6-4A0B-9E74-EF67AC1BD980}">
      <dgm:prSet phldrT="[Texto]"/>
      <dgm:spPr/>
      <dgm:t>
        <a:bodyPr/>
        <a:lstStyle/>
        <a:p>
          <a:r>
            <a:rPr lang="pt-BR" b="0" dirty="0" smtClean="0"/>
            <a:t>Requalificação do espaço público</a:t>
          </a:r>
          <a:endParaRPr lang="pt-BR" b="0" dirty="0"/>
        </a:p>
      </dgm:t>
    </dgm:pt>
    <dgm:pt modelId="{FA0A503A-A032-4126-999A-3E9C5A8907E2}" type="parTrans" cxnId="{773A4BD1-7102-427F-8279-ACF1557AE8AB}">
      <dgm:prSet/>
      <dgm:spPr/>
      <dgm:t>
        <a:bodyPr/>
        <a:lstStyle/>
        <a:p>
          <a:endParaRPr lang="pt-BR"/>
        </a:p>
      </dgm:t>
    </dgm:pt>
    <dgm:pt modelId="{A869E579-40C7-4F18-ABD3-512944C84747}" type="sibTrans" cxnId="{773A4BD1-7102-427F-8279-ACF1557AE8AB}">
      <dgm:prSet/>
      <dgm:spPr/>
      <dgm:t>
        <a:bodyPr/>
        <a:lstStyle/>
        <a:p>
          <a:endParaRPr lang="pt-BR"/>
        </a:p>
      </dgm:t>
    </dgm:pt>
    <dgm:pt modelId="{7E10EDC1-C57B-432D-9313-A61D9EA3C550}">
      <dgm:prSet phldrT="[Texto]"/>
      <dgm:spPr/>
      <dgm:t>
        <a:bodyPr/>
        <a:lstStyle/>
        <a:p>
          <a:r>
            <a:rPr lang="pt-BR" b="0" dirty="0" smtClean="0"/>
            <a:t>Facilidades urbanas existentes</a:t>
          </a:r>
          <a:endParaRPr lang="pt-BR" b="0" dirty="0"/>
        </a:p>
      </dgm:t>
    </dgm:pt>
    <dgm:pt modelId="{FEC56D46-D9EC-471D-86C2-98C655CB754F}" type="parTrans" cxnId="{23E50FAA-39CA-4282-9A58-117508823592}">
      <dgm:prSet/>
      <dgm:spPr/>
      <dgm:t>
        <a:bodyPr/>
        <a:lstStyle/>
        <a:p>
          <a:endParaRPr lang="pt-BR"/>
        </a:p>
      </dgm:t>
    </dgm:pt>
    <dgm:pt modelId="{B6D16A0A-FDDF-48F0-A407-7E14D9A5C40E}" type="sibTrans" cxnId="{23E50FAA-39CA-4282-9A58-117508823592}">
      <dgm:prSet/>
      <dgm:spPr/>
      <dgm:t>
        <a:bodyPr/>
        <a:lstStyle/>
        <a:p>
          <a:endParaRPr lang="pt-BR"/>
        </a:p>
      </dgm:t>
    </dgm:pt>
    <dgm:pt modelId="{C0AE5A8A-E6B1-46B3-B795-F641A9C02AA3}">
      <dgm:prSet phldrT="[Texto]"/>
      <dgm:spPr/>
      <dgm:t>
        <a:bodyPr/>
        <a:lstStyle/>
        <a:p>
          <a:r>
            <a:rPr lang="pt-BR" b="0" dirty="0" smtClean="0"/>
            <a:t>Existência de prédios comerciais </a:t>
          </a:r>
          <a:endParaRPr lang="pt-BR" b="0" dirty="0"/>
        </a:p>
      </dgm:t>
    </dgm:pt>
    <dgm:pt modelId="{E73B2431-89CE-4860-A90B-BAA72C866B45}" type="parTrans" cxnId="{B36609E0-F442-49F0-918B-831AB5CCC667}">
      <dgm:prSet/>
      <dgm:spPr/>
      <dgm:t>
        <a:bodyPr/>
        <a:lstStyle/>
        <a:p>
          <a:endParaRPr lang="pt-BR"/>
        </a:p>
      </dgm:t>
    </dgm:pt>
    <dgm:pt modelId="{B2268D23-8752-4AEF-A0E2-4F1D180BE012}" type="sibTrans" cxnId="{B36609E0-F442-49F0-918B-831AB5CCC667}">
      <dgm:prSet/>
      <dgm:spPr/>
      <dgm:t>
        <a:bodyPr/>
        <a:lstStyle/>
        <a:p>
          <a:endParaRPr lang="pt-BR"/>
        </a:p>
      </dgm:t>
    </dgm:pt>
    <dgm:pt modelId="{E8860D91-1D5D-4264-8B90-58513BBF2CCA}">
      <dgm:prSet phldrT="[Texto]"/>
      <dgm:spPr/>
      <dgm:t>
        <a:bodyPr/>
        <a:lstStyle/>
        <a:p>
          <a:r>
            <a:rPr lang="pt-BR" dirty="0" smtClean="0"/>
            <a:t>Plano diretor do Hipercentro</a:t>
          </a:r>
          <a:endParaRPr lang="pt-BR" dirty="0"/>
        </a:p>
      </dgm:t>
    </dgm:pt>
    <dgm:pt modelId="{0DA0936A-788C-405E-BC75-8178266C3411}" type="parTrans" cxnId="{B1DD978B-0C0D-4A2B-951B-1F1AB555B9A8}">
      <dgm:prSet/>
      <dgm:spPr/>
      <dgm:t>
        <a:bodyPr/>
        <a:lstStyle/>
        <a:p>
          <a:endParaRPr lang="pt-BR"/>
        </a:p>
      </dgm:t>
    </dgm:pt>
    <dgm:pt modelId="{CE6DBEAF-8DFB-48EB-92A7-B983E41DA7CF}" type="sibTrans" cxnId="{B1DD978B-0C0D-4A2B-951B-1F1AB555B9A8}">
      <dgm:prSet/>
      <dgm:spPr/>
      <dgm:t>
        <a:bodyPr/>
        <a:lstStyle/>
        <a:p>
          <a:endParaRPr lang="pt-BR"/>
        </a:p>
      </dgm:t>
    </dgm:pt>
    <dgm:pt modelId="{6C0C8B95-3856-4798-8F02-D9C567AFBA94}">
      <dgm:prSet phldrT="[Texto]"/>
      <dgm:spPr/>
      <dgm:t>
        <a:bodyPr/>
        <a:lstStyle/>
        <a:p>
          <a:endParaRPr lang="pt-BR" dirty="0"/>
        </a:p>
      </dgm:t>
    </dgm:pt>
    <dgm:pt modelId="{32E4898A-7859-485A-8E73-1742B3E15C72}" type="parTrans" cxnId="{707B01FF-487E-4612-8686-E15B339E2D93}">
      <dgm:prSet/>
      <dgm:spPr/>
      <dgm:t>
        <a:bodyPr/>
        <a:lstStyle/>
        <a:p>
          <a:endParaRPr lang="pt-BR"/>
        </a:p>
      </dgm:t>
    </dgm:pt>
    <dgm:pt modelId="{70996AE9-EF70-4393-8893-B1A61F4E26F3}" type="sibTrans" cxnId="{707B01FF-487E-4612-8686-E15B339E2D93}">
      <dgm:prSet/>
      <dgm:spPr/>
      <dgm:t>
        <a:bodyPr/>
        <a:lstStyle/>
        <a:p>
          <a:endParaRPr lang="pt-BR"/>
        </a:p>
      </dgm:t>
    </dgm:pt>
    <dgm:pt modelId="{68A2E758-F7B0-4832-9FCB-C53E950AEFCF}" type="pres">
      <dgm:prSet presAssocID="{9C37FB74-4376-4207-A2C6-617E225E693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0417ADA-0437-449D-9B93-FD4A65366B88}" type="pres">
      <dgm:prSet presAssocID="{765AABC0-774E-4AA0-B8BE-3E31A1A85732}" presName="composite" presStyleCnt="0"/>
      <dgm:spPr/>
    </dgm:pt>
    <dgm:pt modelId="{8B1231FE-FE91-435C-B784-7D36D355D76E}" type="pres">
      <dgm:prSet presAssocID="{765AABC0-774E-4AA0-B8BE-3E31A1A8573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864F50-CCFA-432C-9F7E-4B6AE0B00A00}" type="pres">
      <dgm:prSet presAssocID="{765AABC0-774E-4AA0-B8BE-3E31A1A85732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4F30C5-90C3-4BDA-844D-B5B944BDE348}" type="pres">
      <dgm:prSet presAssocID="{CC96D8D2-B2F2-43F5-A38D-DA962FA77B9B}" presName="sp" presStyleCnt="0"/>
      <dgm:spPr/>
    </dgm:pt>
    <dgm:pt modelId="{A5EE1F3B-87D2-449B-A197-96C8F779D4AA}" type="pres">
      <dgm:prSet presAssocID="{EF56791E-02DC-4E8C-A516-BD3379669076}" presName="composite" presStyleCnt="0"/>
      <dgm:spPr/>
    </dgm:pt>
    <dgm:pt modelId="{30DF514F-AAF1-4E38-A554-0399535CF102}" type="pres">
      <dgm:prSet presAssocID="{EF56791E-02DC-4E8C-A516-BD337966907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B494931-9BC6-4033-AFD4-1BFB9425CA43}" type="pres">
      <dgm:prSet presAssocID="{EF56791E-02DC-4E8C-A516-BD337966907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60740C2-EA24-4621-AC84-B588E8CD6ABB}" type="presOf" srcId="{765AABC0-774E-4AA0-B8BE-3E31A1A85732}" destId="{8B1231FE-FE91-435C-B784-7D36D355D76E}" srcOrd="0" destOrd="0" presId="urn:microsoft.com/office/officeart/2005/8/layout/chevron2"/>
    <dgm:cxn modelId="{9AE3A926-52CB-4FC4-BC6B-78F87D307050}" type="presOf" srcId="{9C37FB74-4376-4207-A2C6-617E225E6939}" destId="{68A2E758-F7B0-4832-9FCB-C53E950AEFCF}" srcOrd="0" destOrd="0" presId="urn:microsoft.com/office/officeart/2005/8/layout/chevron2"/>
    <dgm:cxn modelId="{FFFE1489-1306-4E5C-AC97-41AD1F1F02BC}" type="presOf" srcId="{C0AE5A8A-E6B1-46B3-B795-F641A9C02AA3}" destId="{0E864F50-CCFA-432C-9F7E-4B6AE0B00A00}" srcOrd="0" destOrd="3" presId="urn:microsoft.com/office/officeart/2005/8/layout/chevron2"/>
    <dgm:cxn modelId="{BCAC1534-3DF7-4A1D-83B1-1C03002959D3}" type="presOf" srcId="{20867E72-86B3-4B6E-B740-A699F11A1616}" destId="{6B494931-9BC6-4033-AFD4-1BFB9425CA43}" srcOrd="0" destOrd="1" presId="urn:microsoft.com/office/officeart/2005/8/layout/chevron2"/>
    <dgm:cxn modelId="{0DD87AB1-A132-4CDD-8EEC-7824EF6D2B72}" srcId="{765AABC0-774E-4AA0-B8BE-3E31A1A85732}" destId="{3520F3C6-BF7D-4D46-B7E0-D9652C5B521A}" srcOrd="0" destOrd="0" parTransId="{C82D136A-9F83-4190-8177-3B33FF511075}" sibTransId="{8AC17C87-740F-4562-87E7-11EC9AECC9B9}"/>
    <dgm:cxn modelId="{0BF1B953-B325-4E50-9DF2-E07E1737D770}" type="presOf" srcId="{6C0C8B95-3856-4798-8F02-D9C567AFBA94}" destId="{6B494931-9BC6-4033-AFD4-1BFB9425CA43}" srcOrd="0" destOrd="0" presId="urn:microsoft.com/office/officeart/2005/8/layout/chevron2"/>
    <dgm:cxn modelId="{E0EEB9F8-2449-4F3F-8743-D65C1EAA6477}" type="presOf" srcId="{7E10EDC1-C57B-432D-9313-A61D9EA3C550}" destId="{0E864F50-CCFA-432C-9F7E-4B6AE0B00A00}" srcOrd="0" destOrd="2" presId="urn:microsoft.com/office/officeart/2005/8/layout/chevron2"/>
    <dgm:cxn modelId="{773A4BD1-7102-427F-8279-ACF1557AE8AB}" srcId="{765AABC0-774E-4AA0-B8BE-3E31A1A85732}" destId="{15B51942-2EA6-4A0B-9E74-EF67AC1BD980}" srcOrd="1" destOrd="0" parTransId="{FA0A503A-A032-4126-999A-3E9C5A8907E2}" sibTransId="{A869E579-40C7-4F18-ABD3-512944C84747}"/>
    <dgm:cxn modelId="{B1DD978B-0C0D-4A2B-951B-1F1AB555B9A8}" srcId="{EF56791E-02DC-4E8C-A516-BD3379669076}" destId="{E8860D91-1D5D-4264-8B90-58513BBF2CCA}" srcOrd="2" destOrd="0" parTransId="{0DA0936A-788C-405E-BC75-8178266C3411}" sibTransId="{CE6DBEAF-8DFB-48EB-92A7-B983E41DA7CF}"/>
    <dgm:cxn modelId="{B36609E0-F442-49F0-918B-831AB5CCC667}" srcId="{765AABC0-774E-4AA0-B8BE-3E31A1A85732}" destId="{C0AE5A8A-E6B1-46B3-B795-F641A9C02AA3}" srcOrd="3" destOrd="0" parTransId="{E73B2431-89CE-4860-A90B-BAA72C866B45}" sibTransId="{B2268D23-8752-4AEF-A0E2-4F1D180BE012}"/>
    <dgm:cxn modelId="{F0797B91-BE72-462E-AA50-C4815535759A}" type="presOf" srcId="{15B51942-2EA6-4A0B-9E74-EF67AC1BD980}" destId="{0E864F50-CCFA-432C-9F7E-4B6AE0B00A00}" srcOrd="0" destOrd="1" presId="urn:microsoft.com/office/officeart/2005/8/layout/chevron2"/>
    <dgm:cxn modelId="{59B48AE5-A904-4F85-B2B4-E64BD080A3CB}" srcId="{9C37FB74-4376-4207-A2C6-617E225E6939}" destId="{765AABC0-774E-4AA0-B8BE-3E31A1A85732}" srcOrd="0" destOrd="0" parTransId="{B4C8428A-A7A1-4622-82A0-27FCE332ECC0}" sibTransId="{CC96D8D2-B2F2-43F5-A38D-DA962FA77B9B}"/>
    <dgm:cxn modelId="{A338FEE2-99C1-4D52-A188-FBAAA960B7F6}" srcId="{9C37FB74-4376-4207-A2C6-617E225E6939}" destId="{EF56791E-02DC-4E8C-A516-BD3379669076}" srcOrd="1" destOrd="0" parTransId="{C34FBBE0-D200-4928-8A58-0DBD81CA8143}" sibTransId="{1B807818-2D56-4A3F-8101-68728584C3B6}"/>
    <dgm:cxn modelId="{97A6289D-2D25-46D9-A0BD-525FB8E24D03}" srcId="{EF56791E-02DC-4E8C-A516-BD3379669076}" destId="{20867E72-86B3-4B6E-B740-A699F11A1616}" srcOrd="1" destOrd="0" parTransId="{4509D92A-24C6-48F1-A1E5-EDC656CDB3F7}" sibTransId="{D64FD88C-354E-4E59-A7FA-B249249210E4}"/>
    <dgm:cxn modelId="{23E50FAA-39CA-4282-9A58-117508823592}" srcId="{765AABC0-774E-4AA0-B8BE-3E31A1A85732}" destId="{7E10EDC1-C57B-432D-9313-A61D9EA3C550}" srcOrd="2" destOrd="0" parTransId="{FEC56D46-D9EC-471D-86C2-98C655CB754F}" sibTransId="{B6D16A0A-FDDF-48F0-A407-7E14D9A5C40E}"/>
    <dgm:cxn modelId="{8F172F2C-2757-49F0-9D7A-E9F24CA12BCB}" type="presOf" srcId="{3520F3C6-BF7D-4D46-B7E0-D9652C5B521A}" destId="{0E864F50-CCFA-432C-9F7E-4B6AE0B00A00}" srcOrd="0" destOrd="0" presId="urn:microsoft.com/office/officeart/2005/8/layout/chevron2"/>
    <dgm:cxn modelId="{707B01FF-487E-4612-8686-E15B339E2D93}" srcId="{EF56791E-02DC-4E8C-A516-BD3379669076}" destId="{6C0C8B95-3856-4798-8F02-D9C567AFBA94}" srcOrd="0" destOrd="0" parTransId="{32E4898A-7859-485A-8E73-1742B3E15C72}" sibTransId="{70996AE9-EF70-4393-8893-B1A61F4E26F3}"/>
    <dgm:cxn modelId="{7CADB49B-BF64-4D6C-BFBB-6741B27A882D}" type="presOf" srcId="{E8860D91-1D5D-4264-8B90-58513BBF2CCA}" destId="{6B494931-9BC6-4033-AFD4-1BFB9425CA43}" srcOrd="0" destOrd="2" presId="urn:microsoft.com/office/officeart/2005/8/layout/chevron2"/>
    <dgm:cxn modelId="{F7CC84BD-AF5D-44E4-A90A-0F08F1C16B78}" type="presOf" srcId="{EF56791E-02DC-4E8C-A516-BD3379669076}" destId="{30DF514F-AAF1-4E38-A554-0399535CF102}" srcOrd="0" destOrd="0" presId="urn:microsoft.com/office/officeart/2005/8/layout/chevron2"/>
    <dgm:cxn modelId="{2B75F09E-5C78-4A5E-9FCA-60E54074D96D}" type="presParOf" srcId="{68A2E758-F7B0-4832-9FCB-C53E950AEFCF}" destId="{60417ADA-0437-449D-9B93-FD4A65366B88}" srcOrd="0" destOrd="0" presId="urn:microsoft.com/office/officeart/2005/8/layout/chevron2"/>
    <dgm:cxn modelId="{0921AAA2-2C83-4163-A9E5-A6C81BDED872}" type="presParOf" srcId="{60417ADA-0437-449D-9B93-FD4A65366B88}" destId="{8B1231FE-FE91-435C-B784-7D36D355D76E}" srcOrd="0" destOrd="0" presId="urn:microsoft.com/office/officeart/2005/8/layout/chevron2"/>
    <dgm:cxn modelId="{EA1AF151-A687-484F-AA07-58FA5C41D305}" type="presParOf" srcId="{60417ADA-0437-449D-9B93-FD4A65366B88}" destId="{0E864F50-CCFA-432C-9F7E-4B6AE0B00A00}" srcOrd="1" destOrd="0" presId="urn:microsoft.com/office/officeart/2005/8/layout/chevron2"/>
    <dgm:cxn modelId="{DFFDDE8B-955E-4D17-AA7A-072D89FAD2EF}" type="presParOf" srcId="{68A2E758-F7B0-4832-9FCB-C53E950AEFCF}" destId="{B24F30C5-90C3-4BDA-844D-B5B944BDE348}" srcOrd="1" destOrd="0" presId="urn:microsoft.com/office/officeart/2005/8/layout/chevron2"/>
    <dgm:cxn modelId="{D455DC53-8798-49C0-8427-F5C097543C9E}" type="presParOf" srcId="{68A2E758-F7B0-4832-9FCB-C53E950AEFCF}" destId="{A5EE1F3B-87D2-449B-A197-96C8F779D4AA}" srcOrd="2" destOrd="0" presId="urn:microsoft.com/office/officeart/2005/8/layout/chevron2"/>
    <dgm:cxn modelId="{074221F1-84E6-4D4C-886A-974C8952FFE3}" type="presParOf" srcId="{A5EE1F3B-87D2-449B-A197-96C8F779D4AA}" destId="{30DF514F-AAF1-4E38-A554-0399535CF102}" srcOrd="0" destOrd="0" presId="urn:microsoft.com/office/officeart/2005/8/layout/chevron2"/>
    <dgm:cxn modelId="{B1A9DF90-7DA8-4BF4-A009-DF2807FE74D1}" type="presParOf" srcId="{A5EE1F3B-87D2-449B-A197-96C8F779D4AA}" destId="{6B494931-9BC6-4033-AFD4-1BFB9425CA4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6F083AA-9F3A-4960-B9F4-1F86CCBD4EDD}" type="doc">
      <dgm:prSet loTypeId="urn:microsoft.com/office/officeart/2005/8/layout/hList6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3DA1009F-33D6-4B16-918C-92900AA8AF25}">
      <dgm:prSet phldrT="[Texto]" custT="1"/>
      <dgm:spPr/>
      <dgm:t>
        <a:bodyPr/>
        <a:lstStyle/>
        <a:p>
          <a:r>
            <a:rPr lang="pt-BR" sz="2800" dirty="0" smtClean="0"/>
            <a:t>Obra de menor impacto ambiental</a:t>
          </a:r>
          <a:endParaRPr lang="pt-BR" sz="2800" dirty="0"/>
        </a:p>
      </dgm:t>
    </dgm:pt>
    <dgm:pt modelId="{2388C4D8-7DA0-4F70-B150-93663CCE3506}" type="parTrans" cxnId="{402E0E39-0DC9-4A96-A5F0-EF7D3564D3D6}">
      <dgm:prSet/>
      <dgm:spPr/>
      <dgm:t>
        <a:bodyPr/>
        <a:lstStyle/>
        <a:p>
          <a:endParaRPr lang="pt-BR"/>
        </a:p>
      </dgm:t>
    </dgm:pt>
    <dgm:pt modelId="{241F7BE9-8B33-4D02-9871-1B6F2B65C9FE}" type="sibTrans" cxnId="{402E0E39-0DC9-4A96-A5F0-EF7D3564D3D6}">
      <dgm:prSet/>
      <dgm:spPr/>
      <dgm:t>
        <a:bodyPr/>
        <a:lstStyle/>
        <a:p>
          <a:endParaRPr lang="pt-BR"/>
        </a:p>
      </dgm:t>
    </dgm:pt>
    <dgm:pt modelId="{5EFD5983-ADB0-41A2-B9D7-CC8BF996CDFF}">
      <dgm:prSet custT="1"/>
      <dgm:spPr/>
      <dgm:t>
        <a:bodyPr/>
        <a:lstStyle/>
        <a:p>
          <a:r>
            <a:rPr lang="pt-BR" sz="2800" dirty="0" smtClean="0"/>
            <a:t>Extensão da vida útil dos imóveis</a:t>
          </a:r>
        </a:p>
      </dgm:t>
    </dgm:pt>
    <dgm:pt modelId="{418FBCC5-36F7-43A0-9C98-5EDB1512567C}" type="parTrans" cxnId="{4FB1EF72-AA71-4D26-A7E8-C6361CC67BBE}">
      <dgm:prSet/>
      <dgm:spPr/>
      <dgm:t>
        <a:bodyPr/>
        <a:lstStyle/>
        <a:p>
          <a:endParaRPr lang="pt-BR"/>
        </a:p>
      </dgm:t>
    </dgm:pt>
    <dgm:pt modelId="{E0F21D0D-376B-41D2-9F16-85533AE6399D}" type="sibTrans" cxnId="{4FB1EF72-AA71-4D26-A7E8-C6361CC67BBE}">
      <dgm:prSet/>
      <dgm:spPr/>
      <dgm:t>
        <a:bodyPr/>
        <a:lstStyle/>
        <a:p>
          <a:endParaRPr lang="pt-BR"/>
        </a:p>
      </dgm:t>
    </dgm:pt>
    <dgm:pt modelId="{E900166F-6947-4ADD-AE10-EF6D8CB58B01}">
      <dgm:prSet custT="1"/>
      <dgm:spPr/>
      <dgm:t>
        <a:bodyPr/>
        <a:lstStyle/>
        <a:p>
          <a:r>
            <a:rPr lang="pt-BR" sz="2800" dirty="0" smtClean="0"/>
            <a:t>Melhoria da eficiência energética e redução do consumo de água do edifício</a:t>
          </a:r>
        </a:p>
      </dgm:t>
    </dgm:pt>
    <dgm:pt modelId="{274C3279-1042-4345-987F-0D227019B65C}" type="parTrans" cxnId="{F6B74E4C-8EDA-4108-B3B6-E61B6936A81E}">
      <dgm:prSet/>
      <dgm:spPr/>
      <dgm:t>
        <a:bodyPr/>
        <a:lstStyle/>
        <a:p>
          <a:endParaRPr lang="pt-BR"/>
        </a:p>
      </dgm:t>
    </dgm:pt>
    <dgm:pt modelId="{674E5C28-9C4B-4B4D-85C6-A230DEA71309}" type="sibTrans" cxnId="{F6B74E4C-8EDA-4108-B3B6-E61B6936A81E}">
      <dgm:prSet/>
      <dgm:spPr/>
      <dgm:t>
        <a:bodyPr/>
        <a:lstStyle/>
        <a:p>
          <a:endParaRPr lang="pt-BR"/>
        </a:p>
      </dgm:t>
    </dgm:pt>
    <dgm:pt modelId="{FF65E571-E139-4F11-8752-37095885F66E}">
      <dgm:prSet custT="1"/>
      <dgm:spPr/>
      <dgm:t>
        <a:bodyPr/>
        <a:lstStyle/>
        <a:p>
          <a:r>
            <a:rPr lang="pt-BR" sz="2800" dirty="0" smtClean="0"/>
            <a:t>Produção de moradia na área central</a:t>
          </a:r>
        </a:p>
      </dgm:t>
    </dgm:pt>
    <dgm:pt modelId="{D235B551-BD44-4D12-9F39-FBF8968B7DE4}" type="parTrans" cxnId="{83317597-FF33-431B-B3B9-7A9079F76D56}">
      <dgm:prSet/>
      <dgm:spPr/>
      <dgm:t>
        <a:bodyPr/>
        <a:lstStyle/>
        <a:p>
          <a:endParaRPr lang="pt-BR"/>
        </a:p>
      </dgm:t>
    </dgm:pt>
    <dgm:pt modelId="{531B5EE9-C699-4FC9-84A9-C7241FBC3B60}" type="sibTrans" cxnId="{83317597-FF33-431B-B3B9-7A9079F76D56}">
      <dgm:prSet/>
      <dgm:spPr/>
      <dgm:t>
        <a:bodyPr/>
        <a:lstStyle/>
        <a:p>
          <a:endParaRPr lang="pt-BR"/>
        </a:p>
      </dgm:t>
    </dgm:pt>
    <dgm:pt modelId="{95252EBB-18E5-4BF2-BD56-F0FA3ABF5C49}" type="pres">
      <dgm:prSet presAssocID="{36F083AA-9F3A-4960-B9F4-1F86CCBD4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3F5E3A4-4E47-4976-A430-979F32D1CE70}" type="pres">
      <dgm:prSet presAssocID="{3DA1009F-33D6-4B16-918C-92900AA8AF25}" presName="node" presStyleLbl="node1" presStyleIdx="0" presStyleCnt="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2CE8E768-8E3C-4D91-B57F-51E52527B9D4}" type="pres">
      <dgm:prSet presAssocID="{241F7BE9-8B33-4D02-9871-1B6F2B65C9FE}" presName="sibTrans" presStyleCnt="0"/>
      <dgm:spPr/>
    </dgm:pt>
    <dgm:pt modelId="{1D20DF32-14EC-4DAE-8D2A-780EB3EFCA6C}" type="pres">
      <dgm:prSet presAssocID="{5EFD5983-ADB0-41A2-B9D7-CC8BF996CDFF}" presName="node" presStyleLbl="node1" presStyleIdx="1" presStyleCnt="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AE3C1969-7A4B-4BC9-8132-9E00F7E98AEC}" type="pres">
      <dgm:prSet presAssocID="{E0F21D0D-376B-41D2-9F16-85533AE6399D}" presName="sibTrans" presStyleCnt="0"/>
      <dgm:spPr/>
    </dgm:pt>
    <dgm:pt modelId="{5FC1AD69-7ABE-46DD-A420-30BE4C6B6481}" type="pres">
      <dgm:prSet presAssocID="{E900166F-6947-4ADD-AE10-EF6D8CB58B01}" presName="node" presStyleLbl="node1" presStyleIdx="2" presStyleCnt="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85AB552E-430D-447C-95C4-77D02F56753B}" type="pres">
      <dgm:prSet presAssocID="{674E5C28-9C4B-4B4D-85C6-A230DEA71309}" presName="sibTrans" presStyleCnt="0"/>
      <dgm:spPr/>
    </dgm:pt>
    <dgm:pt modelId="{D5CFE70A-2FEC-4CE1-A847-54C5FF8B8652}" type="pres">
      <dgm:prSet presAssocID="{FF65E571-E139-4F11-8752-37095885F66E}" presName="node" presStyleLbl="node1" presStyleIdx="3" presStyleCnt="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</dgm:ptLst>
  <dgm:cxnLst>
    <dgm:cxn modelId="{8C4A62F9-E8D1-493F-BA3E-E4136F3055CA}" type="presOf" srcId="{5EFD5983-ADB0-41A2-B9D7-CC8BF996CDFF}" destId="{1D20DF32-14EC-4DAE-8D2A-780EB3EFCA6C}" srcOrd="0" destOrd="0" presId="urn:microsoft.com/office/officeart/2005/8/layout/hList6"/>
    <dgm:cxn modelId="{A37C82BA-358E-42D4-9BD8-15D2E3CA0845}" type="presOf" srcId="{E900166F-6947-4ADD-AE10-EF6D8CB58B01}" destId="{5FC1AD69-7ABE-46DD-A420-30BE4C6B6481}" srcOrd="0" destOrd="0" presId="urn:microsoft.com/office/officeart/2005/8/layout/hList6"/>
    <dgm:cxn modelId="{402E0E39-0DC9-4A96-A5F0-EF7D3564D3D6}" srcId="{36F083AA-9F3A-4960-B9F4-1F86CCBD4EDD}" destId="{3DA1009F-33D6-4B16-918C-92900AA8AF25}" srcOrd="0" destOrd="0" parTransId="{2388C4D8-7DA0-4F70-B150-93663CCE3506}" sibTransId="{241F7BE9-8B33-4D02-9871-1B6F2B65C9FE}"/>
    <dgm:cxn modelId="{EFD86601-C2EA-4851-9A09-4D9279732C56}" type="presOf" srcId="{FF65E571-E139-4F11-8752-37095885F66E}" destId="{D5CFE70A-2FEC-4CE1-A847-54C5FF8B8652}" srcOrd="0" destOrd="0" presId="urn:microsoft.com/office/officeart/2005/8/layout/hList6"/>
    <dgm:cxn modelId="{F2A11B81-CB91-4623-80E5-F78E6550F540}" type="presOf" srcId="{36F083AA-9F3A-4960-B9F4-1F86CCBD4EDD}" destId="{95252EBB-18E5-4BF2-BD56-F0FA3ABF5C49}" srcOrd="0" destOrd="0" presId="urn:microsoft.com/office/officeart/2005/8/layout/hList6"/>
    <dgm:cxn modelId="{F6B74E4C-8EDA-4108-B3B6-E61B6936A81E}" srcId="{36F083AA-9F3A-4960-B9F4-1F86CCBD4EDD}" destId="{E900166F-6947-4ADD-AE10-EF6D8CB58B01}" srcOrd="2" destOrd="0" parTransId="{274C3279-1042-4345-987F-0D227019B65C}" sibTransId="{674E5C28-9C4B-4B4D-85C6-A230DEA71309}"/>
    <dgm:cxn modelId="{83317597-FF33-431B-B3B9-7A9079F76D56}" srcId="{36F083AA-9F3A-4960-B9F4-1F86CCBD4EDD}" destId="{FF65E571-E139-4F11-8752-37095885F66E}" srcOrd="3" destOrd="0" parTransId="{D235B551-BD44-4D12-9F39-FBF8968B7DE4}" sibTransId="{531B5EE9-C699-4FC9-84A9-C7241FBC3B60}"/>
    <dgm:cxn modelId="{4FB1EF72-AA71-4D26-A7E8-C6361CC67BBE}" srcId="{36F083AA-9F3A-4960-B9F4-1F86CCBD4EDD}" destId="{5EFD5983-ADB0-41A2-B9D7-CC8BF996CDFF}" srcOrd="1" destOrd="0" parTransId="{418FBCC5-36F7-43A0-9C98-5EDB1512567C}" sibTransId="{E0F21D0D-376B-41D2-9F16-85533AE6399D}"/>
    <dgm:cxn modelId="{61C8E5B1-F500-4323-BA8A-D583015A935D}" type="presOf" srcId="{3DA1009F-33D6-4B16-918C-92900AA8AF25}" destId="{63F5E3A4-4E47-4976-A430-979F32D1CE70}" srcOrd="0" destOrd="0" presId="urn:microsoft.com/office/officeart/2005/8/layout/hList6"/>
    <dgm:cxn modelId="{A6C2A863-0315-442E-8CAE-BCB4F42EFB56}" type="presParOf" srcId="{95252EBB-18E5-4BF2-BD56-F0FA3ABF5C49}" destId="{63F5E3A4-4E47-4976-A430-979F32D1CE70}" srcOrd="0" destOrd="0" presId="urn:microsoft.com/office/officeart/2005/8/layout/hList6"/>
    <dgm:cxn modelId="{124BC6BD-2C41-4F2C-B410-DAF540B50DC8}" type="presParOf" srcId="{95252EBB-18E5-4BF2-BD56-F0FA3ABF5C49}" destId="{2CE8E768-8E3C-4D91-B57F-51E52527B9D4}" srcOrd="1" destOrd="0" presId="urn:microsoft.com/office/officeart/2005/8/layout/hList6"/>
    <dgm:cxn modelId="{EC4B8379-8CB6-4064-A942-FA3E6CCBD26C}" type="presParOf" srcId="{95252EBB-18E5-4BF2-BD56-F0FA3ABF5C49}" destId="{1D20DF32-14EC-4DAE-8D2A-780EB3EFCA6C}" srcOrd="2" destOrd="0" presId="urn:microsoft.com/office/officeart/2005/8/layout/hList6"/>
    <dgm:cxn modelId="{65F9A129-87E6-4488-AE88-52476D38337A}" type="presParOf" srcId="{95252EBB-18E5-4BF2-BD56-F0FA3ABF5C49}" destId="{AE3C1969-7A4B-4BC9-8132-9E00F7E98AEC}" srcOrd="3" destOrd="0" presId="urn:microsoft.com/office/officeart/2005/8/layout/hList6"/>
    <dgm:cxn modelId="{6199CC76-FD29-4BEA-B387-FFFD7C6FB258}" type="presParOf" srcId="{95252EBB-18E5-4BF2-BD56-F0FA3ABF5C49}" destId="{5FC1AD69-7ABE-46DD-A420-30BE4C6B6481}" srcOrd="4" destOrd="0" presId="urn:microsoft.com/office/officeart/2005/8/layout/hList6"/>
    <dgm:cxn modelId="{FF75BA69-7FBB-46B7-BA97-6760F2C8AC52}" type="presParOf" srcId="{95252EBB-18E5-4BF2-BD56-F0FA3ABF5C49}" destId="{85AB552E-430D-447C-95C4-77D02F56753B}" srcOrd="5" destOrd="0" presId="urn:microsoft.com/office/officeart/2005/8/layout/hList6"/>
    <dgm:cxn modelId="{49406E8A-54EF-4EFE-A7DE-4F86B2730A8C}" type="presParOf" srcId="{95252EBB-18E5-4BF2-BD56-F0FA3ABF5C49}" destId="{D5CFE70A-2FEC-4CE1-A847-54C5FF8B865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792B5B-5760-43AB-922B-68184350A7A7}" type="doc">
      <dgm:prSet loTypeId="urn:microsoft.com/office/officeart/2005/8/layout/default#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130B2CB1-FD56-4CCD-90A4-05C7A5E1599D}">
      <dgm:prSet phldrT="[Texto]"/>
      <dgm:spPr/>
      <dgm:t>
        <a:bodyPr/>
        <a:lstStyle/>
        <a:p>
          <a:r>
            <a:rPr lang="pt-BR" dirty="0" smtClean="0"/>
            <a:t>Arquitetura</a:t>
          </a:r>
          <a:endParaRPr lang="pt-BR" dirty="0"/>
        </a:p>
      </dgm:t>
    </dgm:pt>
    <dgm:pt modelId="{2310EDED-7B0F-4188-8EC2-435967373287}" type="parTrans" cxnId="{FB79E204-6CDF-492D-B548-91DAB4C14FC1}">
      <dgm:prSet/>
      <dgm:spPr/>
      <dgm:t>
        <a:bodyPr/>
        <a:lstStyle/>
        <a:p>
          <a:endParaRPr lang="pt-BR"/>
        </a:p>
      </dgm:t>
    </dgm:pt>
    <dgm:pt modelId="{4EDCA00F-B792-4FB9-AB4F-D2E24242B9FB}" type="sibTrans" cxnId="{FB79E204-6CDF-492D-B548-91DAB4C14FC1}">
      <dgm:prSet/>
      <dgm:spPr/>
      <dgm:t>
        <a:bodyPr/>
        <a:lstStyle/>
        <a:p>
          <a:endParaRPr lang="pt-BR"/>
        </a:p>
      </dgm:t>
    </dgm:pt>
    <dgm:pt modelId="{323DE38E-9D2B-49AC-B4AF-69D5723F06C1}">
      <dgm:prSet phldrT="[Texto]"/>
      <dgm:spPr/>
      <dgm:t>
        <a:bodyPr/>
        <a:lstStyle/>
        <a:p>
          <a:r>
            <a:rPr lang="pt-BR" dirty="0" smtClean="0"/>
            <a:t>Estrutura</a:t>
          </a:r>
          <a:endParaRPr lang="pt-BR" dirty="0"/>
        </a:p>
      </dgm:t>
    </dgm:pt>
    <dgm:pt modelId="{5C5A6862-E819-4A32-A6E4-5FCCDFE16273}" type="parTrans" cxnId="{378F2199-9C42-4396-8721-0452D65A84B2}">
      <dgm:prSet/>
      <dgm:spPr/>
      <dgm:t>
        <a:bodyPr/>
        <a:lstStyle/>
        <a:p>
          <a:endParaRPr lang="pt-BR"/>
        </a:p>
      </dgm:t>
    </dgm:pt>
    <dgm:pt modelId="{2D4B005E-B1BD-4D56-8879-851302C55757}" type="sibTrans" cxnId="{378F2199-9C42-4396-8721-0452D65A84B2}">
      <dgm:prSet/>
      <dgm:spPr/>
      <dgm:t>
        <a:bodyPr/>
        <a:lstStyle/>
        <a:p>
          <a:endParaRPr lang="pt-BR"/>
        </a:p>
      </dgm:t>
    </dgm:pt>
    <dgm:pt modelId="{AEA88DBF-BBED-42FD-947C-C814ECF092ED}">
      <dgm:prSet/>
      <dgm:spPr/>
      <dgm:t>
        <a:bodyPr/>
        <a:lstStyle/>
        <a:p>
          <a:r>
            <a:rPr lang="pt-BR" dirty="0" smtClean="0"/>
            <a:t>Ambiência urbana</a:t>
          </a:r>
        </a:p>
      </dgm:t>
    </dgm:pt>
    <dgm:pt modelId="{34FC7A10-DCB0-4021-8734-76B5694CEDE5}" type="parTrans" cxnId="{7E51FDCB-668F-43FD-A1F5-AEB32DBCE9AD}">
      <dgm:prSet/>
      <dgm:spPr/>
      <dgm:t>
        <a:bodyPr/>
        <a:lstStyle/>
        <a:p>
          <a:endParaRPr lang="pt-BR"/>
        </a:p>
      </dgm:t>
    </dgm:pt>
    <dgm:pt modelId="{CFC72F92-6266-4263-90E5-D1BF1E01B098}" type="sibTrans" cxnId="{7E51FDCB-668F-43FD-A1F5-AEB32DBCE9AD}">
      <dgm:prSet/>
      <dgm:spPr/>
      <dgm:t>
        <a:bodyPr/>
        <a:lstStyle/>
        <a:p>
          <a:endParaRPr lang="pt-BR"/>
        </a:p>
      </dgm:t>
    </dgm:pt>
    <dgm:pt modelId="{A8A60648-BB46-4369-B038-DAF5FD3F3E54}" type="pres">
      <dgm:prSet presAssocID="{39792B5B-5760-43AB-922B-68184350A7A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840867F-A9FE-455F-BE88-E066B9B3F0C4}" type="pres">
      <dgm:prSet presAssocID="{130B2CB1-FD56-4CCD-90A4-05C7A5E1599D}" presName="node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79E656B0-8E11-460E-9AD5-CA2E3BC3B19D}" type="pres">
      <dgm:prSet presAssocID="{4EDCA00F-B792-4FB9-AB4F-D2E24242B9FB}" presName="sibTrans" presStyleCnt="0"/>
      <dgm:spPr/>
    </dgm:pt>
    <dgm:pt modelId="{BE6B438A-F5DC-48A5-B00E-60225236F6B8}" type="pres">
      <dgm:prSet presAssocID="{323DE38E-9D2B-49AC-B4AF-69D5723F06C1}" presName="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6CED4878-DA9E-4F95-8584-35BC6BB359AC}" type="pres">
      <dgm:prSet presAssocID="{2D4B005E-B1BD-4D56-8879-851302C55757}" presName="sibTrans" presStyleCnt="0"/>
      <dgm:spPr/>
    </dgm:pt>
    <dgm:pt modelId="{DCF517EE-58F7-4024-BA46-D5C004FB9BB7}" type="pres">
      <dgm:prSet presAssocID="{AEA88DBF-BBED-42FD-947C-C814ECF092ED}" presName="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</dgm:ptLst>
  <dgm:cxnLst>
    <dgm:cxn modelId="{7E51FDCB-668F-43FD-A1F5-AEB32DBCE9AD}" srcId="{39792B5B-5760-43AB-922B-68184350A7A7}" destId="{AEA88DBF-BBED-42FD-947C-C814ECF092ED}" srcOrd="2" destOrd="0" parTransId="{34FC7A10-DCB0-4021-8734-76B5694CEDE5}" sibTransId="{CFC72F92-6266-4263-90E5-D1BF1E01B098}"/>
    <dgm:cxn modelId="{2AE4F7B6-B4CB-477E-85FA-FF05300CE462}" type="presOf" srcId="{AEA88DBF-BBED-42FD-947C-C814ECF092ED}" destId="{DCF517EE-58F7-4024-BA46-D5C004FB9BB7}" srcOrd="0" destOrd="0" presId="urn:microsoft.com/office/officeart/2005/8/layout/default#1"/>
    <dgm:cxn modelId="{71BC91EF-5661-452E-9423-2E656A712B11}" type="presOf" srcId="{323DE38E-9D2B-49AC-B4AF-69D5723F06C1}" destId="{BE6B438A-F5DC-48A5-B00E-60225236F6B8}" srcOrd="0" destOrd="0" presId="urn:microsoft.com/office/officeart/2005/8/layout/default#1"/>
    <dgm:cxn modelId="{44E84BDC-7A58-4EDB-904E-57578443F22B}" type="presOf" srcId="{39792B5B-5760-43AB-922B-68184350A7A7}" destId="{A8A60648-BB46-4369-B038-DAF5FD3F3E54}" srcOrd="0" destOrd="0" presId="urn:microsoft.com/office/officeart/2005/8/layout/default#1"/>
    <dgm:cxn modelId="{FB79E204-6CDF-492D-B548-91DAB4C14FC1}" srcId="{39792B5B-5760-43AB-922B-68184350A7A7}" destId="{130B2CB1-FD56-4CCD-90A4-05C7A5E1599D}" srcOrd="0" destOrd="0" parTransId="{2310EDED-7B0F-4188-8EC2-435967373287}" sibTransId="{4EDCA00F-B792-4FB9-AB4F-D2E24242B9FB}"/>
    <dgm:cxn modelId="{378F2199-9C42-4396-8721-0452D65A84B2}" srcId="{39792B5B-5760-43AB-922B-68184350A7A7}" destId="{323DE38E-9D2B-49AC-B4AF-69D5723F06C1}" srcOrd="1" destOrd="0" parTransId="{5C5A6862-E819-4A32-A6E4-5FCCDFE16273}" sibTransId="{2D4B005E-B1BD-4D56-8879-851302C55757}"/>
    <dgm:cxn modelId="{BF00F5D8-0528-4245-806F-8FBC35C20C70}" type="presOf" srcId="{130B2CB1-FD56-4CCD-90A4-05C7A5E1599D}" destId="{1840867F-A9FE-455F-BE88-E066B9B3F0C4}" srcOrd="0" destOrd="0" presId="urn:microsoft.com/office/officeart/2005/8/layout/default#1"/>
    <dgm:cxn modelId="{DC3F7B63-BF7B-4774-AC70-BB4BF51FDCEC}" type="presParOf" srcId="{A8A60648-BB46-4369-B038-DAF5FD3F3E54}" destId="{1840867F-A9FE-455F-BE88-E066B9B3F0C4}" srcOrd="0" destOrd="0" presId="urn:microsoft.com/office/officeart/2005/8/layout/default#1"/>
    <dgm:cxn modelId="{7270D617-96EC-41E1-8956-64396E71CC36}" type="presParOf" srcId="{A8A60648-BB46-4369-B038-DAF5FD3F3E54}" destId="{79E656B0-8E11-460E-9AD5-CA2E3BC3B19D}" srcOrd="1" destOrd="0" presId="urn:microsoft.com/office/officeart/2005/8/layout/default#1"/>
    <dgm:cxn modelId="{4744E228-48BA-4859-AECD-61D6857E4B49}" type="presParOf" srcId="{A8A60648-BB46-4369-B038-DAF5FD3F3E54}" destId="{BE6B438A-F5DC-48A5-B00E-60225236F6B8}" srcOrd="2" destOrd="0" presId="urn:microsoft.com/office/officeart/2005/8/layout/default#1"/>
    <dgm:cxn modelId="{91A5AFDC-DB4A-4AF7-B40F-2E61D0DC39AE}" type="presParOf" srcId="{A8A60648-BB46-4369-B038-DAF5FD3F3E54}" destId="{6CED4878-DA9E-4F95-8584-35BC6BB359AC}" srcOrd="3" destOrd="0" presId="urn:microsoft.com/office/officeart/2005/8/layout/default#1"/>
    <dgm:cxn modelId="{FFE14682-9FB2-4C75-BC1F-4403DD510380}" type="presParOf" srcId="{A8A60648-BB46-4369-B038-DAF5FD3F3E54}" destId="{DCF517EE-58F7-4024-BA46-D5C004FB9BB7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2E2CC6-0EDA-4C96-92A6-DA45A6E29C77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9E74EF98-E82C-408D-ABE9-C85B7F780AF7}">
      <dgm:prSet phldrT="[Texto]"/>
      <dgm:spPr/>
      <dgm:t>
        <a:bodyPr/>
        <a:lstStyle/>
        <a:p>
          <a:r>
            <a:rPr lang="pt-BR" dirty="0" smtClean="0"/>
            <a:t>Legislação inadequada ou inexistente</a:t>
          </a:r>
          <a:endParaRPr lang="pt-BR" dirty="0"/>
        </a:p>
      </dgm:t>
    </dgm:pt>
    <dgm:pt modelId="{7C1053D9-714D-42A0-8476-33BB47688FA9}" type="parTrans" cxnId="{39C33444-0375-4FC4-9A4F-6E6424C26F77}">
      <dgm:prSet/>
      <dgm:spPr/>
      <dgm:t>
        <a:bodyPr/>
        <a:lstStyle/>
        <a:p>
          <a:endParaRPr lang="pt-BR"/>
        </a:p>
      </dgm:t>
    </dgm:pt>
    <dgm:pt modelId="{8C45DC51-0BE5-458E-8790-4570D6371587}" type="sibTrans" cxnId="{39C33444-0375-4FC4-9A4F-6E6424C26F77}">
      <dgm:prSet/>
      <dgm:spPr/>
      <dgm:t>
        <a:bodyPr/>
        <a:lstStyle/>
        <a:p>
          <a:endParaRPr lang="pt-BR"/>
        </a:p>
      </dgm:t>
    </dgm:pt>
    <dgm:pt modelId="{F1279AFE-F291-456A-BA3F-28051490B05A}">
      <dgm:prSet/>
      <dgm:spPr/>
      <dgm:t>
        <a:bodyPr/>
        <a:lstStyle/>
        <a:p>
          <a:r>
            <a:rPr lang="pt-BR" dirty="0" smtClean="0"/>
            <a:t>Ausência de normas específicas</a:t>
          </a:r>
        </a:p>
      </dgm:t>
    </dgm:pt>
    <dgm:pt modelId="{4A62FD31-7C47-4DF7-BA6E-4D9F80ED3676}" type="parTrans" cxnId="{3C5C0187-6814-48C3-82B3-83D61B407FB9}">
      <dgm:prSet/>
      <dgm:spPr/>
      <dgm:t>
        <a:bodyPr/>
        <a:lstStyle/>
        <a:p>
          <a:endParaRPr lang="pt-BR"/>
        </a:p>
      </dgm:t>
    </dgm:pt>
    <dgm:pt modelId="{398D3966-5991-44BF-85CC-51C4CF669EFD}" type="sibTrans" cxnId="{3C5C0187-6814-48C3-82B3-83D61B407FB9}">
      <dgm:prSet/>
      <dgm:spPr/>
      <dgm:t>
        <a:bodyPr/>
        <a:lstStyle/>
        <a:p>
          <a:endParaRPr lang="pt-BR"/>
        </a:p>
      </dgm:t>
    </dgm:pt>
    <dgm:pt modelId="{7C6F3580-CBDD-4324-8149-8A037265F41B}">
      <dgm:prSet/>
      <dgm:spPr/>
      <dgm:t>
        <a:bodyPr/>
        <a:lstStyle/>
        <a:p>
          <a:r>
            <a:rPr lang="pt-BR" smtClean="0"/>
            <a:t>Questão proprietária condominial </a:t>
          </a:r>
          <a:endParaRPr lang="pt-BR" dirty="0" smtClean="0"/>
        </a:p>
      </dgm:t>
    </dgm:pt>
    <dgm:pt modelId="{61707DDB-B607-4A92-B5C5-CA91015A34B3}" type="parTrans" cxnId="{A58CF12A-2655-43CE-8C5C-9E0F7C5305E0}">
      <dgm:prSet/>
      <dgm:spPr/>
      <dgm:t>
        <a:bodyPr/>
        <a:lstStyle/>
        <a:p>
          <a:endParaRPr lang="pt-BR"/>
        </a:p>
      </dgm:t>
    </dgm:pt>
    <dgm:pt modelId="{B7D443D7-1365-4A98-9CE7-A8AE412E14D5}" type="sibTrans" cxnId="{A58CF12A-2655-43CE-8C5C-9E0F7C5305E0}">
      <dgm:prSet/>
      <dgm:spPr/>
      <dgm:t>
        <a:bodyPr/>
        <a:lstStyle/>
        <a:p>
          <a:endParaRPr lang="pt-BR"/>
        </a:p>
      </dgm:t>
    </dgm:pt>
    <dgm:pt modelId="{0C651A1F-E533-4149-8CFC-4F1C3DDB1E68}">
      <dgm:prSet/>
      <dgm:spPr/>
      <dgm:t>
        <a:bodyPr/>
        <a:lstStyle/>
        <a:p>
          <a:r>
            <a:rPr lang="pt-BR" smtClean="0"/>
            <a:t>Burocracia municipal e cartorária</a:t>
          </a:r>
          <a:endParaRPr lang="pt-BR" dirty="0" smtClean="0"/>
        </a:p>
      </dgm:t>
    </dgm:pt>
    <dgm:pt modelId="{E85F8A15-96B5-402B-9277-EE2286E92E5C}" type="parTrans" cxnId="{E0264BE1-B3E3-4B48-82F6-652F64CD47BC}">
      <dgm:prSet/>
      <dgm:spPr/>
      <dgm:t>
        <a:bodyPr/>
        <a:lstStyle/>
        <a:p>
          <a:endParaRPr lang="pt-BR"/>
        </a:p>
      </dgm:t>
    </dgm:pt>
    <dgm:pt modelId="{0866E661-5D8B-4B2F-B5D1-01D6A9659DE2}" type="sibTrans" cxnId="{E0264BE1-B3E3-4B48-82F6-652F64CD47BC}">
      <dgm:prSet/>
      <dgm:spPr/>
      <dgm:t>
        <a:bodyPr/>
        <a:lstStyle/>
        <a:p>
          <a:endParaRPr lang="pt-BR"/>
        </a:p>
      </dgm:t>
    </dgm:pt>
    <dgm:pt modelId="{0000F248-2DF5-4BB9-AD98-A5278AE17998}">
      <dgm:prSet/>
      <dgm:spPr/>
      <dgm:t>
        <a:bodyPr/>
        <a:lstStyle/>
        <a:p>
          <a:r>
            <a:rPr lang="pt-BR" smtClean="0"/>
            <a:t>Ambiência urbana</a:t>
          </a:r>
          <a:endParaRPr lang="pt-BR" dirty="0" smtClean="0"/>
        </a:p>
      </dgm:t>
    </dgm:pt>
    <dgm:pt modelId="{27BAEEFA-F3F6-4851-A42A-8AB07B4A90BC}" type="parTrans" cxnId="{65F03392-65D3-4A8F-8263-E20FB985A847}">
      <dgm:prSet/>
      <dgm:spPr/>
      <dgm:t>
        <a:bodyPr/>
        <a:lstStyle/>
        <a:p>
          <a:endParaRPr lang="pt-BR"/>
        </a:p>
      </dgm:t>
    </dgm:pt>
    <dgm:pt modelId="{1B9EAB7E-0CBE-490C-BB2A-E714C324D475}" type="sibTrans" cxnId="{65F03392-65D3-4A8F-8263-E20FB985A847}">
      <dgm:prSet/>
      <dgm:spPr/>
      <dgm:t>
        <a:bodyPr/>
        <a:lstStyle/>
        <a:p>
          <a:endParaRPr lang="pt-BR"/>
        </a:p>
      </dgm:t>
    </dgm:pt>
    <dgm:pt modelId="{D881F218-C593-4783-A535-CDB80335772F}" type="pres">
      <dgm:prSet presAssocID="{402E2CC6-0EDA-4C96-92A6-DA45A6E29C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B02472D-D9D8-4FBD-8CDB-B71A48AD259D}" type="pres">
      <dgm:prSet presAssocID="{9E74EF98-E82C-408D-ABE9-C85B7F780AF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EC21904-F131-433B-886F-218FC5A8E738}" type="pres">
      <dgm:prSet presAssocID="{8C45DC51-0BE5-458E-8790-4570D6371587}" presName="spacer" presStyleCnt="0"/>
      <dgm:spPr/>
    </dgm:pt>
    <dgm:pt modelId="{B3FAE49E-042E-45ED-8B8D-1E1492C3912A}" type="pres">
      <dgm:prSet presAssocID="{F1279AFE-F291-456A-BA3F-28051490B05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56C0EA-45F0-46FE-969B-3D44B4B2EF0F}" type="pres">
      <dgm:prSet presAssocID="{398D3966-5991-44BF-85CC-51C4CF669EFD}" presName="spacer" presStyleCnt="0"/>
      <dgm:spPr/>
    </dgm:pt>
    <dgm:pt modelId="{6037B23E-46D6-415D-BFBE-7106ECA84393}" type="pres">
      <dgm:prSet presAssocID="{7C6F3580-CBDD-4324-8149-8A037265F41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A3DEC6-8894-44B9-BB31-86D5075BD9A7}" type="pres">
      <dgm:prSet presAssocID="{B7D443D7-1365-4A98-9CE7-A8AE412E14D5}" presName="spacer" presStyleCnt="0"/>
      <dgm:spPr/>
    </dgm:pt>
    <dgm:pt modelId="{B015437D-1E1D-49E2-A749-74E0F7003C8E}" type="pres">
      <dgm:prSet presAssocID="{0C651A1F-E533-4149-8CFC-4F1C3DDB1E6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E57FEA-94FA-421F-B092-A26D39D743B2}" type="pres">
      <dgm:prSet presAssocID="{0866E661-5D8B-4B2F-B5D1-01D6A9659DE2}" presName="spacer" presStyleCnt="0"/>
      <dgm:spPr/>
    </dgm:pt>
    <dgm:pt modelId="{76329C29-E40A-4E55-ACB3-EC79EF632C44}" type="pres">
      <dgm:prSet presAssocID="{0000F248-2DF5-4BB9-AD98-A5278AE1799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0264BE1-B3E3-4B48-82F6-652F64CD47BC}" srcId="{402E2CC6-0EDA-4C96-92A6-DA45A6E29C77}" destId="{0C651A1F-E533-4149-8CFC-4F1C3DDB1E68}" srcOrd="3" destOrd="0" parTransId="{E85F8A15-96B5-402B-9277-EE2286E92E5C}" sibTransId="{0866E661-5D8B-4B2F-B5D1-01D6A9659DE2}"/>
    <dgm:cxn modelId="{A21DE246-2687-4F14-95A1-B1D69A477A3B}" type="presOf" srcId="{402E2CC6-0EDA-4C96-92A6-DA45A6E29C77}" destId="{D881F218-C593-4783-A535-CDB80335772F}" srcOrd="0" destOrd="0" presId="urn:microsoft.com/office/officeart/2005/8/layout/vList2"/>
    <dgm:cxn modelId="{3C5C0187-6814-48C3-82B3-83D61B407FB9}" srcId="{402E2CC6-0EDA-4C96-92A6-DA45A6E29C77}" destId="{F1279AFE-F291-456A-BA3F-28051490B05A}" srcOrd="1" destOrd="0" parTransId="{4A62FD31-7C47-4DF7-BA6E-4D9F80ED3676}" sibTransId="{398D3966-5991-44BF-85CC-51C4CF669EFD}"/>
    <dgm:cxn modelId="{F378EEB3-554A-4783-B6E5-58E974E3FBA0}" type="presOf" srcId="{9E74EF98-E82C-408D-ABE9-C85B7F780AF7}" destId="{8B02472D-D9D8-4FBD-8CDB-B71A48AD259D}" srcOrd="0" destOrd="0" presId="urn:microsoft.com/office/officeart/2005/8/layout/vList2"/>
    <dgm:cxn modelId="{00591FE7-238B-4CC1-8726-5517A9CFD2C9}" type="presOf" srcId="{F1279AFE-F291-456A-BA3F-28051490B05A}" destId="{B3FAE49E-042E-45ED-8B8D-1E1492C3912A}" srcOrd="0" destOrd="0" presId="urn:microsoft.com/office/officeart/2005/8/layout/vList2"/>
    <dgm:cxn modelId="{A58CF12A-2655-43CE-8C5C-9E0F7C5305E0}" srcId="{402E2CC6-0EDA-4C96-92A6-DA45A6E29C77}" destId="{7C6F3580-CBDD-4324-8149-8A037265F41B}" srcOrd="2" destOrd="0" parTransId="{61707DDB-B607-4A92-B5C5-CA91015A34B3}" sibTransId="{B7D443D7-1365-4A98-9CE7-A8AE412E14D5}"/>
    <dgm:cxn modelId="{CB0DD8D8-1C19-4D1E-ABE6-77AD4E50EA6B}" type="presOf" srcId="{0000F248-2DF5-4BB9-AD98-A5278AE17998}" destId="{76329C29-E40A-4E55-ACB3-EC79EF632C44}" srcOrd="0" destOrd="0" presId="urn:microsoft.com/office/officeart/2005/8/layout/vList2"/>
    <dgm:cxn modelId="{FA72E50C-EAD3-4EBE-BD71-D957806AE239}" type="presOf" srcId="{7C6F3580-CBDD-4324-8149-8A037265F41B}" destId="{6037B23E-46D6-415D-BFBE-7106ECA84393}" srcOrd="0" destOrd="0" presId="urn:microsoft.com/office/officeart/2005/8/layout/vList2"/>
    <dgm:cxn modelId="{65F03392-65D3-4A8F-8263-E20FB985A847}" srcId="{402E2CC6-0EDA-4C96-92A6-DA45A6E29C77}" destId="{0000F248-2DF5-4BB9-AD98-A5278AE17998}" srcOrd="4" destOrd="0" parTransId="{27BAEEFA-F3F6-4851-A42A-8AB07B4A90BC}" sibTransId="{1B9EAB7E-0CBE-490C-BB2A-E714C324D475}"/>
    <dgm:cxn modelId="{39C33444-0375-4FC4-9A4F-6E6424C26F77}" srcId="{402E2CC6-0EDA-4C96-92A6-DA45A6E29C77}" destId="{9E74EF98-E82C-408D-ABE9-C85B7F780AF7}" srcOrd="0" destOrd="0" parTransId="{7C1053D9-714D-42A0-8476-33BB47688FA9}" sibTransId="{8C45DC51-0BE5-458E-8790-4570D6371587}"/>
    <dgm:cxn modelId="{C92A003B-AD72-4728-A069-15F2557F8B0E}" type="presOf" srcId="{0C651A1F-E533-4149-8CFC-4F1C3DDB1E68}" destId="{B015437D-1E1D-49E2-A749-74E0F7003C8E}" srcOrd="0" destOrd="0" presId="urn:microsoft.com/office/officeart/2005/8/layout/vList2"/>
    <dgm:cxn modelId="{3DC00CE4-078A-4530-9388-D73D1C9A7084}" type="presParOf" srcId="{D881F218-C593-4783-A535-CDB80335772F}" destId="{8B02472D-D9D8-4FBD-8CDB-B71A48AD259D}" srcOrd="0" destOrd="0" presId="urn:microsoft.com/office/officeart/2005/8/layout/vList2"/>
    <dgm:cxn modelId="{1CA11248-537A-4177-8A04-89DEC86FDFA0}" type="presParOf" srcId="{D881F218-C593-4783-A535-CDB80335772F}" destId="{9EC21904-F131-433B-886F-218FC5A8E738}" srcOrd="1" destOrd="0" presId="urn:microsoft.com/office/officeart/2005/8/layout/vList2"/>
    <dgm:cxn modelId="{398311A7-A765-4528-8100-38A4231060C6}" type="presParOf" srcId="{D881F218-C593-4783-A535-CDB80335772F}" destId="{B3FAE49E-042E-45ED-8B8D-1E1492C3912A}" srcOrd="2" destOrd="0" presId="urn:microsoft.com/office/officeart/2005/8/layout/vList2"/>
    <dgm:cxn modelId="{7225376B-8F20-4B57-A7CA-99BEE54038B2}" type="presParOf" srcId="{D881F218-C593-4783-A535-CDB80335772F}" destId="{C956C0EA-45F0-46FE-969B-3D44B4B2EF0F}" srcOrd="3" destOrd="0" presId="urn:microsoft.com/office/officeart/2005/8/layout/vList2"/>
    <dgm:cxn modelId="{7E1A0246-35F2-4EB6-9130-1C3454B9C93C}" type="presParOf" srcId="{D881F218-C593-4783-A535-CDB80335772F}" destId="{6037B23E-46D6-415D-BFBE-7106ECA84393}" srcOrd="4" destOrd="0" presId="urn:microsoft.com/office/officeart/2005/8/layout/vList2"/>
    <dgm:cxn modelId="{4B540B32-91B6-43E4-98BA-84C03652CBC7}" type="presParOf" srcId="{D881F218-C593-4783-A535-CDB80335772F}" destId="{A0A3DEC6-8894-44B9-BB31-86D5075BD9A7}" srcOrd="5" destOrd="0" presId="urn:microsoft.com/office/officeart/2005/8/layout/vList2"/>
    <dgm:cxn modelId="{128ADEA6-F7ED-4A17-8826-06D2EFFDB149}" type="presParOf" srcId="{D881F218-C593-4783-A535-CDB80335772F}" destId="{B015437D-1E1D-49E2-A749-74E0F7003C8E}" srcOrd="6" destOrd="0" presId="urn:microsoft.com/office/officeart/2005/8/layout/vList2"/>
    <dgm:cxn modelId="{AD017D75-E3C0-42EF-BB99-87DAFB7B16E1}" type="presParOf" srcId="{D881F218-C593-4783-A535-CDB80335772F}" destId="{DCE57FEA-94FA-421F-B092-A26D39D743B2}" srcOrd="7" destOrd="0" presId="urn:microsoft.com/office/officeart/2005/8/layout/vList2"/>
    <dgm:cxn modelId="{6D232641-7052-460C-9649-E8B6B8586948}" type="presParOf" srcId="{D881F218-C593-4783-A535-CDB80335772F}" destId="{76329C29-E40A-4E55-ACB3-EC79EF632C4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BFFA5C-B296-4E42-BA23-DE5A63AEAEB8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A885B14F-C7EA-40BF-B61F-EACCA190AA3D}">
      <dgm:prSet phldrT="[Texto]"/>
      <dgm:spPr/>
      <dgm:t>
        <a:bodyPr/>
        <a:lstStyle/>
        <a:p>
          <a:r>
            <a:rPr lang="pt-BR" dirty="0" smtClean="0"/>
            <a:t>Dificuldade de aquisição de prédios </a:t>
          </a:r>
          <a:endParaRPr lang="pt-BR" dirty="0"/>
        </a:p>
      </dgm:t>
    </dgm:pt>
    <dgm:pt modelId="{DD2BB1D2-7149-4378-AE1C-D9B0B7CF8FF9}" type="parTrans" cxnId="{F3CE6C78-3608-417E-8B32-33532C792409}">
      <dgm:prSet/>
      <dgm:spPr/>
      <dgm:t>
        <a:bodyPr/>
        <a:lstStyle/>
        <a:p>
          <a:endParaRPr lang="pt-BR"/>
        </a:p>
      </dgm:t>
    </dgm:pt>
    <dgm:pt modelId="{6B8D383E-BE73-490D-A475-4B952158241C}" type="sibTrans" cxnId="{F3CE6C78-3608-417E-8B32-33532C792409}">
      <dgm:prSet/>
      <dgm:spPr/>
      <dgm:t>
        <a:bodyPr/>
        <a:lstStyle/>
        <a:p>
          <a:endParaRPr lang="pt-BR"/>
        </a:p>
      </dgm:t>
    </dgm:pt>
    <dgm:pt modelId="{5290280E-1391-434A-96B8-88699B73A2F7}">
      <dgm:prSet/>
      <dgm:spPr/>
      <dgm:t>
        <a:bodyPr/>
        <a:lstStyle/>
        <a:p>
          <a:r>
            <a:rPr lang="pt-BR" dirty="0" smtClean="0"/>
            <a:t>Ausência de políticas de incentivo fiscal </a:t>
          </a:r>
        </a:p>
      </dgm:t>
    </dgm:pt>
    <dgm:pt modelId="{7DB57CB3-21D3-49C6-A2C5-D2B2CAFA7CC9}" type="parTrans" cxnId="{1375BCDA-5403-4604-A451-4ECB5EB587FA}">
      <dgm:prSet/>
      <dgm:spPr/>
      <dgm:t>
        <a:bodyPr/>
        <a:lstStyle/>
        <a:p>
          <a:endParaRPr lang="pt-BR"/>
        </a:p>
      </dgm:t>
    </dgm:pt>
    <dgm:pt modelId="{8D5D26A4-E6C6-4289-AFB3-B3CF30DC6F6D}" type="sibTrans" cxnId="{1375BCDA-5403-4604-A451-4ECB5EB587FA}">
      <dgm:prSet/>
      <dgm:spPr/>
      <dgm:t>
        <a:bodyPr/>
        <a:lstStyle/>
        <a:p>
          <a:endParaRPr lang="pt-BR"/>
        </a:p>
      </dgm:t>
    </dgm:pt>
    <dgm:pt modelId="{001B6233-4BE8-4C1D-8F23-2DFFC6D9A0B2}">
      <dgm:prSet/>
      <dgm:spPr/>
      <dgm:t>
        <a:bodyPr/>
        <a:lstStyle/>
        <a:p>
          <a:r>
            <a:rPr lang="pt-BR" smtClean="0"/>
            <a:t>Burocracia</a:t>
          </a:r>
          <a:endParaRPr lang="pt-BR" dirty="0" smtClean="0"/>
        </a:p>
      </dgm:t>
    </dgm:pt>
    <dgm:pt modelId="{024B7342-24C4-4879-8478-1920B06C9E8D}" type="parTrans" cxnId="{A8D3A0CA-1154-467F-8742-4190A595BE48}">
      <dgm:prSet/>
      <dgm:spPr/>
      <dgm:t>
        <a:bodyPr/>
        <a:lstStyle/>
        <a:p>
          <a:endParaRPr lang="pt-BR"/>
        </a:p>
      </dgm:t>
    </dgm:pt>
    <dgm:pt modelId="{5B686B77-157F-4728-BB8B-A280C26916C5}" type="sibTrans" cxnId="{A8D3A0CA-1154-467F-8742-4190A595BE48}">
      <dgm:prSet/>
      <dgm:spPr/>
      <dgm:t>
        <a:bodyPr/>
        <a:lstStyle/>
        <a:p>
          <a:endParaRPr lang="pt-BR"/>
        </a:p>
      </dgm:t>
    </dgm:pt>
    <dgm:pt modelId="{4E9A5EB0-2B07-4D53-9413-D8FB7E0D264E}">
      <dgm:prSet/>
      <dgm:spPr/>
      <dgm:t>
        <a:bodyPr/>
        <a:lstStyle/>
        <a:p>
          <a:r>
            <a:rPr lang="pt-BR" smtClean="0"/>
            <a:t>Sistema financeiro</a:t>
          </a:r>
          <a:endParaRPr lang="pt-BR" dirty="0" smtClean="0"/>
        </a:p>
      </dgm:t>
    </dgm:pt>
    <dgm:pt modelId="{EBF062E0-EB7D-47BC-93A6-93A342CAEC1A}" type="parTrans" cxnId="{339F9219-0E3B-48C1-912A-B95F7FF973EF}">
      <dgm:prSet/>
      <dgm:spPr/>
      <dgm:t>
        <a:bodyPr/>
        <a:lstStyle/>
        <a:p>
          <a:endParaRPr lang="pt-BR"/>
        </a:p>
      </dgm:t>
    </dgm:pt>
    <dgm:pt modelId="{4E4EAAC5-B5BC-40D8-B0A3-DC5139635698}" type="sibTrans" cxnId="{339F9219-0E3B-48C1-912A-B95F7FF973EF}">
      <dgm:prSet/>
      <dgm:spPr/>
      <dgm:t>
        <a:bodyPr/>
        <a:lstStyle/>
        <a:p>
          <a:endParaRPr lang="pt-BR"/>
        </a:p>
      </dgm:t>
    </dgm:pt>
    <dgm:pt modelId="{8BBF88F7-6628-4B1E-AFB0-120A7704F35D}">
      <dgm:prSet/>
      <dgm:spPr/>
      <dgm:t>
        <a:bodyPr/>
        <a:lstStyle/>
        <a:p>
          <a:r>
            <a:rPr lang="pt-BR" smtClean="0"/>
            <a:t>Processo de produção</a:t>
          </a:r>
          <a:endParaRPr lang="pt-BR" dirty="0" smtClean="0"/>
        </a:p>
      </dgm:t>
    </dgm:pt>
    <dgm:pt modelId="{107DDE66-E265-473E-AB89-1FBAAC7AA05A}" type="parTrans" cxnId="{CACC77B2-699A-4B67-88D7-9D722BCD2C3B}">
      <dgm:prSet/>
      <dgm:spPr/>
      <dgm:t>
        <a:bodyPr/>
        <a:lstStyle/>
        <a:p>
          <a:endParaRPr lang="pt-BR"/>
        </a:p>
      </dgm:t>
    </dgm:pt>
    <dgm:pt modelId="{86543040-6AD1-4A92-8E30-311E508A0ACA}" type="sibTrans" cxnId="{CACC77B2-699A-4B67-88D7-9D722BCD2C3B}">
      <dgm:prSet/>
      <dgm:spPr/>
      <dgm:t>
        <a:bodyPr/>
        <a:lstStyle/>
        <a:p>
          <a:endParaRPr lang="pt-BR"/>
        </a:p>
      </dgm:t>
    </dgm:pt>
    <dgm:pt modelId="{BBC4281E-0615-412B-A87B-21DE877DFC1F}">
      <dgm:prSet/>
      <dgm:spPr/>
      <dgm:t>
        <a:bodyPr/>
        <a:lstStyle/>
        <a:p>
          <a:r>
            <a:rPr lang="pt-BR" smtClean="0"/>
            <a:t>Alto custo financeiro</a:t>
          </a:r>
          <a:endParaRPr lang="pt-BR" dirty="0" smtClean="0"/>
        </a:p>
      </dgm:t>
    </dgm:pt>
    <dgm:pt modelId="{24210132-4114-4E16-8D60-D741C8D3711C}" type="parTrans" cxnId="{562B83B1-6B42-46C8-A2A6-49820B6391D4}">
      <dgm:prSet/>
      <dgm:spPr/>
      <dgm:t>
        <a:bodyPr/>
        <a:lstStyle/>
        <a:p>
          <a:endParaRPr lang="pt-BR"/>
        </a:p>
      </dgm:t>
    </dgm:pt>
    <dgm:pt modelId="{C3734D43-117B-4819-8BE6-F54C6A872499}" type="sibTrans" cxnId="{562B83B1-6B42-46C8-A2A6-49820B6391D4}">
      <dgm:prSet/>
      <dgm:spPr/>
      <dgm:t>
        <a:bodyPr/>
        <a:lstStyle/>
        <a:p>
          <a:endParaRPr lang="pt-BR"/>
        </a:p>
      </dgm:t>
    </dgm:pt>
    <dgm:pt modelId="{AD9B5E86-AC12-4456-B8D3-514EC49DB817}">
      <dgm:prSet/>
      <dgm:spPr/>
      <dgm:t>
        <a:bodyPr/>
        <a:lstStyle/>
        <a:p>
          <a:r>
            <a:rPr lang="pt-BR" smtClean="0"/>
            <a:t>Desconhecimento do produto pelo mercado</a:t>
          </a:r>
          <a:endParaRPr lang="pt-BR" dirty="0" smtClean="0"/>
        </a:p>
      </dgm:t>
    </dgm:pt>
    <dgm:pt modelId="{E29A0CA1-F819-4ACA-9ED2-EF1BAD374C6F}" type="parTrans" cxnId="{DAC478DD-AB8A-45C8-A78E-B00B64739B75}">
      <dgm:prSet/>
      <dgm:spPr/>
      <dgm:t>
        <a:bodyPr/>
        <a:lstStyle/>
        <a:p>
          <a:endParaRPr lang="pt-BR"/>
        </a:p>
      </dgm:t>
    </dgm:pt>
    <dgm:pt modelId="{8560A048-7376-4C25-BD72-5D4CA9E94494}" type="sibTrans" cxnId="{DAC478DD-AB8A-45C8-A78E-B00B64739B75}">
      <dgm:prSet/>
      <dgm:spPr/>
      <dgm:t>
        <a:bodyPr/>
        <a:lstStyle/>
        <a:p>
          <a:endParaRPr lang="pt-BR"/>
        </a:p>
      </dgm:t>
    </dgm:pt>
    <dgm:pt modelId="{0A3E8B57-80AC-4146-B59B-78ACB62C2036}" type="pres">
      <dgm:prSet presAssocID="{F4BFFA5C-B296-4E42-BA23-DE5A63AEAE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BE056AE-D397-474A-83AD-B2E5F3A1CAE0}" type="pres">
      <dgm:prSet presAssocID="{A885B14F-C7EA-40BF-B61F-EACCA190AA3D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C5B4D2-0FDD-4AB0-AF75-FB87FF39B820}" type="pres">
      <dgm:prSet presAssocID="{6B8D383E-BE73-490D-A475-4B952158241C}" presName="spacer" presStyleCnt="0"/>
      <dgm:spPr/>
    </dgm:pt>
    <dgm:pt modelId="{7414E74A-BEC2-4572-85F4-3A5FBF8F1C89}" type="pres">
      <dgm:prSet presAssocID="{5290280E-1391-434A-96B8-88699B73A2F7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682F80-2F49-4327-9BA2-998A85A30070}" type="pres">
      <dgm:prSet presAssocID="{8D5D26A4-E6C6-4289-AFB3-B3CF30DC6F6D}" presName="spacer" presStyleCnt="0"/>
      <dgm:spPr/>
    </dgm:pt>
    <dgm:pt modelId="{DA5F116C-E3EF-493E-822C-27F5AF74E4FA}" type="pres">
      <dgm:prSet presAssocID="{001B6233-4BE8-4C1D-8F23-2DFFC6D9A0B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A8D1CA-B6C1-45DE-850D-CA747D294E70}" type="pres">
      <dgm:prSet presAssocID="{5B686B77-157F-4728-BB8B-A280C26916C5}" presName="spacer" presStyleCnt="0"/>
      <dgm:spPr/>
    </dgm:pt>
    <dgm:pt modelId="{0A437D02-EDC2-4578-8804-CD54D26A33A4}" type="pres">
      <dgm:prSet presAssocID="{4E9A5EB0-2B07-4D53-9413-D8FB7E0D264E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B294AB4-EFD0-4FC8-8E32-DD046F869533}" type="pres">
      <dgm:prSet presAssocID="{4E4EAAC5-B5BC-40D8-B0A3-DC5139635698}" presName="spacer" presStyleCnt="0"/>
      <dgm:spPr/>
    </dgm:pt>
    <dgm:pt modelId="{C0C89234-A85C-4C49-A33E-24F68B29DF48}" type="pres">
      <dgm:prSet presAssocID="{8BBF88F7-6628-4B1E-AFB0-120A7704F35D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353C8A-EFA4-4A67-935C-37F9EA47DC9B}" type="pres">
      <dgm:prSet presAssocID="{86543040-6AD1-4A92-8E30-311E508A0ACA}" presName="spacer" presStyleCnt="0"/>
      <dgm:spPr/>
    </dgm:pt>
    <dgm:pt modelId="{89CDD233-2422-47C7-874B-33EE057D3F16}" type="pres">
      <dgm:prSet presAssocID="{BBC4281E-0615-412B-A87B-21DE877DFC1F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E62587-2AAF-41D5-8D62-0E2D0A082DDA}" type="pres">
      <dgm:prSet presAssocID="{C3734D43-117B-4819-8BE6-F54C6A872499}" presName="spacer" presStyleCnt="0"/>
      <dgm:spPr/>
    </dgm:pt>
    <dgm:pt modelId="{2A82D0B4-07BF-4764-B655-6FC7105CC89A}" type="pres">
      <dgm:prSet presAssocID="{AD9B5E86-AC12-4456-B8D3-514EC49DB817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ACC77B2-699A-4B67-88D7-9D722BCD2C3B}" srcId="{F4BFFA5C-B296-4E42-BA23-DE5A63AEAEB8}" destId="{8BBF88F7-6628-4B1E-AFB0-120A7704F35D}" srcOrd="4" destOrd="0" parTransId="{107DDE66-E265-473E-AB89-1FBAAC7AA05A}" sibTransId="{86543040-6AD1-4A92-8E30-311E508A0ACA}"/>
    <dgm:cxn modelId="{562B83B1-6B42-46C8-A2A6-49820B6391D4}" srcId="{F4BFFA5C-B296-4E42-BA23-DE5A63AEAEB8}" destId="{BBC4281E-0615-412B-A87B-21DE877DFC1F}" srcOrd="5" destOrd="0" parTransId="{24210132-4114-4E16-8D60-D741C8D3711C}" sibTransId="{C3734D43-117B-4819-8BE6-F54C6A872499}"/>
    <dgm:cxn modelId="{339F9219-0E3B-48C1-912A-B95F7FF973EF}" srcId="{F4BFFA5C-B296-4E42-BA23-DE5A63AEAEB8}" destId="{4E9A5EB0-2B07-4D53-9413-D8FB7E0D264E}" srcOrd="3" destOrd="0" parTransId="{EBF062E0-EB7D-47BC-93A6-93A342CAEC1A}" sibTransId="{4E4EAAC5-B5BC-40D8-B0A3-DC5139635698}"/>
    <dgm:cxn modelId="{F238D173-B0FD-42C4-BCF5-6451654546C7}" type="presOf" srcId="{AD9B5E86-AC12-4456-B8D3-514EC49DB817}" destId="{2A82D0B4-07BF-4764-B655-6FC7105CC89A}" srcOrd="0" destOrd="0" presId="urn:microsoft.com/office/officeart/2005/8/layout/vList2"/>
    <dgm:cxn modelId="{7E63B3CB-7FE8-411D-B06E-487AAB9DE6E5}" type="presOf" srcId="{8BBF88F7-6628-4B1E-AFB0-120A7704F35D}" destId="{C0C89234-A85C-4C49-A33E-24F68B29DF48}" srcOrd="0" destOrd="0" presId="urn:microsoft.com/office/officeart/2005/8/layout/vList2"/>
    <dgm:cxn modelId="{DAC478DD-AB8A-45C8-A78E-B00B64739B75}" srcId="{F4BFFA5C-B296-4E42-BA23-DE5A63AEAEB8}" destId="{AD9B5E86-AC12-4456-B8D3-514EC49DB817}" srcOrd="6" destOrd="0" parTransId="{E29A0CA1-F819-4ACA-9ED2-EF1BAD374C6F}" sibTransId="{8560A048-7376-4C25-BD72-5D4CA9E94494}"/>
    <dgm:cxn modelId="{112E6802-31D3-4E3A-8B75-9380C77F3451}" type="presOf" srcId="{001B6233-4BE8-4C1D-8F23-2DFFC6D9A0B2}" destId="{DA5F116C-E3EF-493E-822C-27F5AF74E4FA}" srcOrd="0" destOrd="0" presId="urn:microsoft.com/office/officeart/2005/8/layout/vList2"/>
    <dgm:cxn modelId="{780B1575-F0AB-4BB4-A44A-12C6BC3187E9}" type="presOf" srcId="{BBC4281E-0615-412B-A87B-21DE877DFC1F}" destId="{89CDD233-2422-47C7-874B-33EE057D3F16}" srcOrd="0" destOrd="0" presId="urn:microsoft.com/office/officeart/2005/8/layout/vList2"/>
    <dgm:cxn modelId="{DEEFC97F-D7A3-4697-8131-136416B778E4}" type="presOf" srcId="{5290280E-1391-434A-96B8-88699B73A2F7}" destId="{7414E74A-BEC2-4572-85F4-3A5FBF8F1C89}" srcOrd="0" destOrd="0" presId="urn:microsoft.com/office/officeart/2005/8/layout/vList2"/>
    <dgm:cxn modelId="{A8D3A0CA-1154-467F-8742-4190A595BE48}" srcId="{F4BFFA5C-B296-4E42-BA23-DE5A63AEAEB8}" destId="{001B6233-4BE8-4C1D-8F23-2DFFC6D9A0B2}" srcOrd="2" destOrd="0" parTransId="{024B7342-24C4-4879-8478-1920B06C9E8D}" sibTransId="{5B686B77-157F-4728-BB8B-A280C26916C5}"/>
    <dgm:cxn modelId="{07D08A2C-2215-4263-A612-18D0304BF13A}" type="presOf" srcId="{F4BFFA5C-B296-4E42-BA23-DE5A63AEAEB8}" destId="{0A3E8B57-80AC-4146-B59B-78ACB62C2036}" srcOrd="0" destOrd="0" presId="urn:microsoft.com/office/officeart/2005/8/layout/vList2"/>
    <dgm:cxn modelId="{1375BCDA-5403-4604-A451-4ECB5EB587FA}" srcId="{F4BFFA5C-B296-4E42-BA23-DE5A63AEAEB8}" destId="{5290280E-1391-434A-96B8-88699B73A2F7}" srcOrd="1" destOrd="0" parTransId="{7DB57CB3-21D3-49C6-A2C5-D2B2CAFA7CC9}" sibTransId="{8D5D26A4-E6C6-4289-AFB3-B3CF30DC6F6D}"/>
    <dgm:cxn modelId="{F3CE6C78-3608-417E-8B32-33532C792409}" srcId="{F4BFFA5C-B296-4E42-BA23-DE5A63AEAEB8}" destId="{A885B14F-C7EA-40BF-B61F-EACCA190AA3D}" srcOrd="0" destOrd="0" parTransId="{DD2BB1D2-7149-4378-AE1C-D9B0B7CF8FF9}" sibTransId="{6B8D383E-BE73-490D-A475-4B952158241C}"/>
    <dgm:cxn modelId="{5B47458C-2F4C-4A1E-B038-FC6EDD1E8903}" type="presOf" srcId="{A885B14F-C7EA-40BF-B61F-EACCA190AA3D}" destId="{DBE056AE-D397-474A-83AD-B2E5F3A1CAE0}" srcOrd="0" destOrd="0" presId="urn:microsoft.com/office/officeart/2005/8/layout/vList2"/>
    <dgm:cxn modelId="{1BB245BE-D8A3-46AE-97D6-2EDB0BF338D4}" type="presOf" srcId="{4E9A5EB0-2B07-4D53-9413-D8FB7E0D264E}" destId="{0A437D02-EDC2-4578-8804-CD54D26A33A4}" srcOrd="0" destOrd="0" presId="urn:microsoft.com/office/officeart/2005/8/layout/vList2"/>
    <dgm:cxn modelId="{E49AF7C0-69BC-41C3-846D-39E2C7788B1C}" type="presParOf" srcId="{0A3E8B57-80AC-4146-B59B-78ACB62C2036}" destId="{DBE056AE-D397-474A-83AD-B2E5F3A1CAE0}" srcOrd="0" destOrd="0" presId="urn:microsoft.com/office/officeart/2005/8/layout/vList2"/>
    <dgm:cxn modelId="{C246F8A9-5F7B-46B2-8A0F-19C81A5FA5A0}" type="presParOf" srcId="{0A3E8B57-80AC-4146-B59B-78ACB62C2036}" destId="{1FC5B4D2-0FDD-4AB0-AF75-FB87FF39B820}" srcOrd="1" destOrd="0" presId="urn:microsoft.com/office/officeart/2005/8/layout/vList2"/>
    <dgm:cxn modelId="{FCD96D66-01A0-4075-AC69-2010F5BDDF98}" type="presParOf" srcId="{0A3E8B57-80AC-4146-B59B-78ACB62C2036}" destId="{7414E74A-BEC2-4572-85F4-3A5FBF8F1C89}" srcOrd="2" destOrd="0" presId="urn:microsoft.com/office/officeart/2005/8/layout/vList2"/>
    <dgm:cxn modelId="{84B5F5B9-DE8C-417F-8339-207BB2EBD6F2}" type="presParOf" srcId="{0A3E8B57-80AC-4146-B59B-78ACB62C2036}" destId="{DE682F80-2F49-4327-9BA2-998A85A30070}" srcOrd="3" destOrd="0" presId="urn:microsoft.com/office/officeart/2005/8/layout/vList2"/>
    <dgm:cxn modelId="{8F639420-014A-4EB1-97D4-49A9945ABE83}" type="presParOf" srcId="{0A3E8B57-80AC-4146-B59B-78ACB62C2036}" destId="{DA5F116C-E3EF-493E-822C-27F5AF74E4FA}" srcOrd="4" destOrd="0" presId="urn:microsoft.com/office/officeart/2005/8/layout/vList2"/>
    <dgm:cxn modelId="{A48A458F-20F2-4DB5-8945-ECFD78713A2C}" type="presParOf" srcId="{0A3E8B57-80AC-4146-B59B-78ACB62C2036}" destId="{45A8D1CA-B6C1-45DE-850D-CA747D294E70}" srcOrd="5" destOrd="0" presId="urn:microsoft.com/office/officeart/2005/8/layout/vList2"/>
    <dgm:cxn modelId="{74DC9591-0A91-4C6A-9F1F-5FAC4A32FF5B}" type="presParOf" srcId="{0A3E8B57-80AC-4146-B59B-78ACB62C2036}" destId="{0A437D02-EDC2-4578-8804-CD54D26A33A4}" srcOrd="6" destOrd="0" presId="urn:microsoft.com/office/officeart/2005/8/layout/vList2"/>
    <dgm:cxn modelId="{B2C593CB-B548-4F19-BC5C-F4CE52AA460B}" type="presParOf" srcId="{0A3E8B57-80AC-4146-B59B-78ACB62C2036}" destId="{AB294AB4-EFD0-4FC8-8E32-DD046F869533}" srcOrd="7" destOrd="0" presId="urn:microsoft.com/office/officeart/2005/8/layout/vList2"/>
    <dgm:cxn modelId="{9FF1BF5F-158E-423A-82C2-34626224924F}" type="presParOf" srcId="{0A3E8B57-80AC-4146-B59B-78ACB62C2036}" destId="{C0C89234-A85C-4C49-A33E-24F68B29DF48}" srcOrd="8" destOrd="0" presId="urn:microsoft.com/office/officeart/2005/8/layout/vList2"/>
    <dgm:cxn modelId="{814BCDBA-ACEC-4D29-8598-E42AD358D3FE}" type="presParOf" srcId="{0A3E8B57-80AC-4146-B59B-78ACB62C2036}" destId="{61353C8A-EFA4-4A67-935C-37F9EA47DC9B}" srcOrd="9" destOrd="0" presId="urn:microsoft.com/office/officeart/2005/8/layout/vList2"/>
    <dgm:cxn modelId="{412AC3B4-04CB-4725-95CD-753FF9A5C2A6}" type="presParOf" srcId="{0A3E8B57-80AC-4146-B59B-78ACB62C2036}" destId="{89CDD233-2422-47C7-874B-33EE057D3F16}" srcOrd="10" destOrd="0" presId="urn:microsoft.com/office/officeart/2005/8/layout/vList2"/>
    <dgm:cxn modelId="{4EB4590F-2F63-4824-B64C-8567C67C99A9}" type="presParOf" srcId="{0A3E8B57-80AC-4146-B59B-78ACB62C2036}" destId="{10E62587-2AAF-41D5-8D62-0E2D0A082DDA}" srcOrd="11" destOrd="0" presId="urn:microsoft.com/office/officeart/2005/8/layout/vList2"/>
    <dgm:cxn modelId="{DF403C64-A41B-4EA4-B481-E4EED3A1F44C}" type="presParOf" srcId="{0A3E8B57-80AC-4146-B59B-78ACB62C2036}" destId="{2A82D0B4-07BF-4764-B655-6FC7105CC89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566EA3-B8D2-4B6D-870C-78102D59AC3F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E8BF77EB-A121-46C6-A33E-8CFC2B28882E}">
      <dgm:prSet phldrT="[Texto]"/>
      <dgm:spPr/>
      <dgm:t>
        <a:bodyPr/>
        <a:lstStyle/>
        <a:p>
          <a:r>
            <a:rPr lang="pt-BR" dirty="0" smtClean="0"/>
            <a:t>Grande demanda por habitação no centro</a:t>
          </a:r>
          <a:endParaRPr lang="pt-BR" dirty="0"/>
        </a:p>
      </dgm:t>
    </dgm:pt>
    <dgm:pt modelId="{C4C664E0-5523-4876-811F-5A9F1E14A0B8}" type="parTrans" cxnId="{37B8B11F-8DA7-4121-848E-7021DA2BFB52}">
      <dgm:prSet/>
      <dgm:spPr/>
      <dgm:t>
        <a:bodyPr/>
        <a:lstStyle/>
        <a:p>
          <a:endParaRPr lang="pt-BR"/>
        </a:p>
      </dgm:t>
    </dgm:pt>
    <dgm:pt modelId="{E8B40D7B-B3FE-47A0-B1F4-8C980F2F9C6B}" type="sibTrans" cxnId="{37B8B11F-8DA7-4121-848E-7021DA2BFB52}">
      <dgm:prSet/>
      <dgm:spPr/>
      <dgm:t>
        <a:bodyPr/>
        <a:lstStyle/>
        <a:p>
          <a:endParaRPr lang="pt-BR"/>
        </a:p>
      </dgm:t>
    </dgm:pt>
    <dgm:pt modelId="{59032B7B-2125-41ED-B771-CBED740F71F9}">
      <dgm:prSet/>
      <dgm:spPr/>
      <dgm:t>
        <a:bodyPr/>
        <a:lstStyle/>
        <a:p>
          <a:r>
            <a:rPr lang="pt-BR" smtClean="0"/>
            <a:t>IPTU para habitação reduzido</a:t>
          </a:r>
          <a:endParaRPr lang="pt-BR" dirty="0" smtClean="0"/>
        </a:p>
      </dgm:t>
    </dgm:pt>
    <dgm:pt modelId="{0DFBA362-23E9-4028-932A-CFAA508EE02D}" type="parTrans" cxnId="{12491B65-B53A-4BFC-A0B2-4D5FE6F7FB50}">
      <dgm:prSet/>
      <dgm:spPr/>
      <dgm:t>
        <a:bodyPr/>
        <a:lstStyle/>
        <a:p>
          <a:endParaRPr lang="pt-BR"/>
        </a:p>
      </dgm:t>
    </dgm:pt>
    <dgm:pt modelId="{444CDCEB-D905-48BD-A421-C03B464B67F1}" type="sibTrans" cxnId="{12491B65-B53A-4BFC-A0B2-4D5FE6F7FB50}">
      <dgm:prSet/>
      <dgm:spPr/>
      <dgm:t>
        <a:bodyPr/>
        <a:lstStyle/>
        <a:p>
          <a:endParaRPr lang="pt-BR"/>
        </a:p>
      </dgm:t>
    </dgm:pt>
    <dgm:pt modelId="{3407119E-E53A-47B0-AC58-A42DEE947AFD}">
      <dgm:prSet/>
      <dgm:spPr/>
      <dgm:t>
        <a:bodyPr/>
        <a:lstStyle/>
        <a:p>
          <a:r>
            <a:rPr lang="pt-BR" dirty="0" smtClean="0"/>
            <a:t>Sistema financeiro habitacional contempla o </a:t>
          </a:r>
          <a:r>
            <a:rPr lang="pt-BR" u="sng" dirty="0" smtClean="0"/>
            <a:t>retrofit</a:t>
          </a:r>
        </a:p>
      </dgm:t>
    </dgm:pt>
    <dgm:pt modelId="{BBCC395A-B4C0-4CF1-890C-8E27F27B2D60}" type="parTrans" cxnId="{BEA8446F-4B69-4D92-B7A6-348A289B4D43}">
      <dgm:prSet/>
      <dgm:spPr/>
      <dgm:t>
        <a:bodyPr/>
        <a:lstStyle/>
        <a:p>
          <a:endParaRPr lang="pt-BR"/>
        </a:p>
      </dgm:t>
    </dgm:pt>
    <dgm:pt modelId="{13E8104F-F3D7-40A5-8840-5E851C4F50CE}" type="sibTrans" cxnId="{BEA8446F-4B69-4D92-B7A6-348A289B4D43}">
      <dgm:prSet/>
      <dgm:spPr/>
      <dgm:t>
        <a:bodyPr/>
        <a:lstStyle/>
        <a:p>
          <a:endParaRPr lang="pt-BR"/>
        </a:p>
      </dgm:t>
    </dgm:pt>
    <dgm:pt modelId="{C81877AB-9346-43BF-854E-9A05FEE78A9E}">
      <dgm:prSet/>
      <dgm:spPr/>
      <dgm:t>
        <a:bodyPr/>
        <a:lstStyle/>
        <a:p>
          <a:r>
            <a:rPr lang="pt-BR" smtClean="0"/>
            <a:t>Melhorias públicas no hipercentro</a:t>
          </a:r>
          <a:endParaRPr lang="pt-BR" dirty="0" smtClean="0"/>
        </a:p>
      </dgm:t>
    </dgm:pt>
    <dgm:pt modelId="{677A1E82-64CC-43F8-BDD1-052D91DDB79D}" type="parTrans" cxnId="{10F07A9B-1016-4FCD-8917-72473F156AFB}">
      <dgm:prSet/>
      <dgm:spPr/>
      <dgm:t>
        <a:bodyPr/>
        <a:lstStyle/>
        <a:p>
          <a:endParaRPr lang="pt-BR"/>
        </a:p>
      </dgm:t>
    </dgm:pt>
    <dgm:pt modelId="{6AC6D50C-9446-49EA-980E-16D0B91F5D43}" type="sibTrans" cxnId="{10F07A9B-1016-4FCD-8917-72473F156AFB}">
      <dgm:prSet/>
      <dgm:spPr/>
      <dgm:t>
        <a:bodyPr/>
        <a:lstStyle/>
        <a:p>
          <a:endParaRPr lang="pt-BR"/>
        </a:p>
      </dgm:t>
    </dgm:pt>
    <dgm:pt modelId="{8DE2D95F-A5FC-418C-AFDB-7D1EB5DD48C0}" type="pres">
      <dgm:prSet presAssocID="{82566EA3-B8D2-4B6D-870C-78102D59AC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769233C-9B4E-440F-A70B-DD97B199A487}" type="pres">
      <dgm:prSet presAssocID="{E8BF77EB-A121-46C6-A33E-8CFC2B28882E}" presName="parentText" presStyleLbl="node1" presStyleIdx="0" presStyleCnt="4" custLinFactNeighborY="16583">
        <dgm:presLayoutVars>
          <dgm:chMax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t-BR"/>
        </a:p>
      </dgm:t>
    </dgm:pt>
    <dgm:pt modelId="{A755FBDE-0F4A-4993-8904-2622236F4981}" type="pres">
      <dgm:prSet presAssocID="{E8B40D7B-B3FE-47A0-B1F4-8C980F2F9C6B}" presName="spacer" presStyleCnt="0"/>
      <dgm:spPr/>
    </dgm:pt>
    <dgm:pt modelId="{2A2F5AE9-8D51-4B61-B894-5916AA7F4005}" type="pres">
      <dgm:prSet presAssocID="{59032B7B-2125-41ED-B771-CBED740F71F9}" presName="parentText" presStyleLbl="node1" presStyleIdx="1" presStyleCnt="4" custLinFactNeighborY="3999">
        <dgm:presLayoutVars>
          <dgm:chMax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t-BR"/>
        </a:p>
      </dgm:t>
    </dgm:pt>
    <dgm:pt modelId="{443CE3D4-C4C2-4C5C-BD3F-4266CAFF6B78}" type="pres">
      <dgm:prSet presAssocID="{444CDCEB-D905-48BD-A421-C03B464B67F1}" presName="spacer" presStyleCnt="0"/>
      <dgm:spPr/>
    </dgm:pt>
    <dgm:pt modelId="{51E94B1F-8947-4C7C-B3EC-EF89F5E71ABA}" type="pres">
      <dgm:prSet presAssocID="{3407119E-E53A-47B0-AC58-A42DEE947AFD}" presName="parentText" presStyleLbl="node1" presStyleIdx="2" presStyleCnt="4" custLinFactNeighborY="3999">
        <dgm:presLayoutVars>
          <dgm:chMax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t-BR"/>
        </a:p>
      </dgm:t>
    </dgm:pt>
    <dgm:pt modelId="{19BB9FC2-5D05-426B-9DE3-D85B5B0A5C3C}" type="pres">
      <dgm:prSet presAssocID="{13E8104F-F3D7-40A5-8840-5E851C4F50CE}" presName="spacer" presStyleCnt="0"/>
      <dgm:spPr/>
    </dgm:pt>
    <dgm:pt modelId="{3745059E-3CCE-49F6-B78F-22F7E95B3C98}" type="pres">
      <dgm:prSet presAssocID="{C81877AB-9346-43BF-854E-9A05FEE78A9E}" presName="parentText" presStyleLbl="node1" presStyleIdx="3" presStyleCnt="4" custLinFactNeighborY="3999">
        <dgm:presLayoutVars>
          <dgm:chMax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t-BR"/>
        </a:p>
      </dgm:t>
    </dgm:pt>
  </dgm:ptLst>
  <dgm:cxnLst>
    <dgm:cxn modelId="{CCEF6D27-86A9-4102-952B-739A5ECEBF2A}" type="presOf" srcId="{82566EA3-B8D2-4B6D-870C-78102D59AC3F}" destId="{8DE2D95F-A5FC-418C-AFDB-7D1EB5DD48C0}" srcOrd="0" destOrd="0" presId="urn:microsoft.com/office/officeart/2005/8/layout/vList2"/>
    <dgm:cxn modelId="{10F07A9B-1016-4FCD-8917-72473F156AFB}" srcId="{82566EA3-B8D2-4B6D-870C-78102D59AC3F}" destId="{C81877AB-9346-43BF-854E-9A05FEE78A9E}" srcOrd="3" destOrd="0" parTransId="{677A1E82-64CC-43F8-BDD1-052D91DDB79D}" sibTransId="{6AC6D50C-9446-49EA-980E-16D0B91F5D43}"/>
    <dgm:cxn modelId="{C53C2D15-473D-4A5E-A501-62081A6F702B}" type="presOf" srcId="{3407119E-E53A-47B0-AC58-A42DEE947AFD}" destId="{51E94B1F-8947-4C7C-B3EC-EF89F5E71ABA}" srcOrd="0" destOrd="0" presId="urn:microsoft.com/office/officeart/2005/8/layout/vList2"/>
    <dgm:cxn modelId="{37B8B11F-8DA7-4121-848E-7021DA2BFB52}" srcId="{82566EA3-B8D2-4B6D-870C-78102D59AC3F}" destId="{E8BF77EB-A121-46C6-A33E-8CFC2B28882E}" srcOrd="0" destOrd="0" parTransId="{C4C664E0-5523-4876-811F-5A9F1E14A0B8}" sibTransId="{E8B40D7B-B3FE-47A0-B1F4-8C980F2F9C6B}"/>
    <dgm:cxn modelId="{12491B65-B53A-4BFC-A0B2-4D5FE6F7FB50}" srcId="{82566EA3-B8D2-4B6D-870C-78102D59AC3F}" destId="{59032B7B-2125-41ED-B771-CBED740F71F9}" srcOrd="1" destOrd="0" parTransId="{0DFBA362-23E9-4028-932A-CFAA508EE02D}" sibTransId="{444CDCEB-D905-48BD-A421-C03B464B67F1}"/>
    <dgm:cxn modelId="{9DC6A909-1CD7-4239-B50B-C0F46D77CA88}" type="presOf" srcId="{59032B7B-2125-41ED-B771-CBED740F71F9}" destId="{2A2F5AE9-8D51-4B61-B894-5916AA7F4005}" srcOrd="0" destOrd="0" presId="urn:microsoft.com/office/officeart/2005/8/layout/vList2"/>
    <dgm:cxn modelId="{A65EBFF6-2601-49F3-9B58-4410D67A0A98}" type="presOf" srcId="{C81877AB-9346-43BF-854E-9A05FEE78A9E}" destId="{3745059E-3CCE-49F6-B78F-22F7E95B3C98}" srcOrd="0" destOrd="0" presId="urn:microsoft.com/office/officeart/2005/8/layout/vList2"/>
    <dgm:cxn modelId="{BEA8446F-4B69-4D92-B7A6-348A289B4D43}" srcId="{82566EA3-B8D2-4B6D-870C-78102D59AC3F}" destId="{3407119E-E53A-47B0-AC58-A42DEE947AFD}" srcOrd="2" destOrd="0" parTransId="{BBCC395A-B4C0-4CF1-890C-8E27F27B2D60}" sibTransId="{13E8104F-F3D7-40A5-8840-5E851C4F50CE}"/>
    <dgm:cxn modelId="{D608D800-C69A-4FF2-93D9-7DB6D780F8D6}" type="presOf" srcId="{E8BF77EB-A121-46C6-A33E-8CFC2B28882E}" destId="{E769233C-9B4E-440F-A70B-DD97B199A487}" srcOrd="0" destOrd="0" presId="urn:microsoft.com/office/officeart/2005/8/layout/vList2"/>
    <dgm:cxn modelId="{05F145ED-342C-46B7-AC0A-298B967EDF05}" type="presParOf" srcId="{8DE2D95F-A5FC-418C-AFDB-7D1EB5DD48C0}" destId="{E769233C-9B4E-440F-A70B-DD97B199A487}" srcOrd="0" destOrd="0" presId="urn:microsoft.com/office/officeart/2005/8/layout/vList2"/>
    <dgm:cxn modelId="{4291C7CC-007B-4F5F-B2AD-F679F7CF16FF}" type="presParOf" srcId="{8DE2D95F-A5FC-418C-AFDB-7D1EB5DD48C0}" destId="{A755FBDE-0F4A-4993-8904-2622236F4981}" srcOrd="1" destOrd="0" presId="urn:microsoft.com/office/officeart/2005/8/layout/vList2"/>
    <dgm:cxn modelId="{D82E476C-3867-4F99-8128-57BD3C96F61F}" type="presParOf" srcId="{8DE2D95F-A5FC-418C-AFDB-7D1EB5DD48C0}" destId="{2A2F5AE9-8D51-4B61-B894-5916AA7F4005}" srcOrd="2" destOrd="0" presId="urn:microsoft.com/office/officeart/2005/8/layout/vList2"/>
    <dgm:cxn modelId="{24A47B06-C91A-4DD5-9A46-43896F60A341}" type="presParOf" srcId="{8DE2D95F-A5FC-418C-AFDB-7D1EB5DD48C0}" destId="{443CE3D4-C4C2-4C5C-BD3F-4266CAFF6B78}" srcOrd="3" destOrd="0" presId="urn:microsoft.com/office/officeart/2005/8/layout/vList2"/>
    <dgm:cxn modelId="{594C330A-0145-4F31-93E1-DE057A674F50}" type="presParOf" srcId="{8DE2D95F-A5FC-418C-AFDB-7D1EB5DD48C0}" destId="{51E94B1F-8947-4C7C-B3EC-EF89F5E71ABA}" srcOrd="4" destOrd="0" presId="urn:microsoft.com/office/officeart/2005/8/layout/vList2"/>
    <dgm:cxn modelId="{CF7DBA58-B46A-4C98-8742-D8ABBC149571}" type="presParOf" srcId="{8DE2D95F-A5FC-418C-AFDB-7D1EB5DD48C0}" destId="{19BB9FC2-5D05-426B-9DE3-D85B5B0A5C3C}" srcOrd="5" destOrd="0" presId="urn:microsoft.com/office/officeart/2005/8/layout/vList2"/>
    <dgm:cxn modelId="{8C59A3D8-70EF-4214-9D55-CA9FD22A60F8}" type="presParOf" srcId="{8DE2D95F-A5FC-418C-AFDB-7D1EB5DD48C0}" destId="{3745059E-3CCE-49F6-B78F-22F7E95B3C9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A0AB20-BF1E-406D-BA52-717AD1660F9A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2478971D-3291-42A0-83EE-63F45C404108}">
      <dgm:prSet phldrT="[Texto]"/>
      <dgm:spPr/>
      <dgm:t>
        <a:bodyPr/>
        <a:lstStyle/>
        <a:p>
          <a:r>
            <a:rPr lang="pt-BR" dirty="0" smtClean="0"/>
            <a:t>Diretriz do plano diretor que possibilita incentivo à moradia na área central</a:t>
          </a:r>
          <a:endParaRPr lang="pt-BR" dirty="0"/>
        </a:p>
      </dgm:t>
    </dgm:pt>
    <dgm:pt modelId="{3B78C73C-295E-4486-AE47-8E14303735EB}" type="parTrans" cxnId="{C406573F-E724-4CB9-BD69-3F85A3E370E9}">
      <dgm:prSet/>
      <dgm:spPr/>
      <dgm:t>
        <a:bodyPr/>
        <a:lstStyle/>
        <a:p>
          <a:endParaRPr lang="pt-BR"/>
        </a:p>
      </dgm:t>
    </dgm:pt>
    <dgm:pt modelId="{AB78EFA5-B828-47A8-8296-36B380406584}" type="sibTrans" cxnId="{C406573F-E724-4CB9-BD69-3F85A3E370E9}">
      <dgm:prSet/>
      <dgm:spPr/>
      <dgm:t>
        <a:bodyPr/>
        <a:lstStyle/>
        <a:p>
          <a:endParaRPr lang="pt-BR"/>
        </a:p>
      </dgm:t>
    </dgm:pt>
    <dgm:pt modelId="{44D7211B-F160-47ED-B68A-4E5EA8CB4AAF}">
      <dgm:prSet/>
      <dgm:spPr/>
      <dgm:t>
        <a:bodyPr/>
        <a:lstStyle/>
        <a:p>
          <a:r>
            <a:rPr lang="pt-BR" dirty="0" smtClean="0"/>
            <a:t>Obsolescência dos prédios do centro</a:t>
          </a:r>
        </a:p>
      </dgm:t>
    </dgm:pt>
    <dgm:pt modelId="{2DD1DA26-32CC-4E1F-BB31-561BEB62CB0A}" type="parTrans" cxnId="{B975E87F-5173-413D-8DDF-7CEB040787BD}">
      <dgm:prSet/>
      <dgm:spPr/>
      <dgm:t>
        <a:bodyPr/>
        <a:lstStyle/>
        <a:p>
          <a:endParaRPr lang="pt-BR"/>
        </a:p>
      </dgm:t>
    </dgm:pt>
    <dgm:pt modelId="{EB63D9BF-C2D6-48E3-94D4-44B4C842E8C7}" type="sibTrans" cxnId="{B975E87F-5173-413D-8DDF-7CEB040787BD}">
      <dgm:prSet/>
      <dgm:spPr/>
      <dgm:t>
        <a:bodyPr/>
        <a:lstStyle/>
        <a:p>
          <a:endParaRPr lang="pt-BR"/>
        </a:p>
      </dgm:t>
    </dgm:pt>
    <dgm:pt modelId="{913EA684-AB62-4EA7-A3CB-861F03B17F73}">
      <dgm:prSet/>
      <dgm:spPr/>
      <dgm:t>
        <a:bodyPr/>
        <a:lstStyle/>
        <a:p>
          <a:r>
            <a:rPr lang="pt-BR" dirty="0" smtClean="0"/>
            <a:t>Baixo interesse do uso serviço</a:t>
          </a:r>
        </a:p>
      </dgm:t>
    </dgm:pt>
    <dgm:pt modelId="{A3C29B83-7A48-4B9F-AB8E-00E8CB5DEFAC}" type="parTrans" cxnId="{D41766A8-ED5E-4574-A7C8-65D8FAC0D2F7}">
      <dgm:prSet/>
      <dgm:spPr/>
      <dgm:t>
        <a:bodyPr/>
        <a:lstStyle/>
        <a:p>
          <a:endParaRPr lang="pt-BR"/>
        </a:p>
      </dgm:t>
    </dgm:pt>
    <dgm:pt modelId="{4697B130-A10A-40EF-9AE0-B346DB117434}" type="sibTrans" cxnId="{D41766A8-ED5E-4574-A7C8-65D8FAC0D2F7}">
      <dgm:prSet/>
      <dgm:spPr/>
      <dgm:t>
        <a:bodyPr/>
        <a:lstStyle/>
        <a:p>
          <a:endParaRPr lang="pt-BR"/>
        </a:p>
      </dgm:t>
    </dgm:pt>
    <dgm:pt modelId="{72B28892-A282-4DFA-A0E5-8D38AA5D12D9}">
      <dgm:prSet/>
      <dgm:spPr/>
      <dgm:t>
        <a:bodyPr/>
        <a:lstStyle/>
        <a:p>
          <a:r>
            <a:rPr lang="pt-BR" dirty="0" smtClean="0"/>
            <a:t>Menor tempo de construção</a:t>
          </a:r>
        </a:p>
      </dgm:t>
    </dgm:pt>
    <dgm:pt modelId="{74111F19-0116-41BB-91F4-84F114899592}" type="parTrans" cxnId="{C62E6A5A-C168-4039-A521-EAD8C0AA8AFF}">
      <dgm:prSet/>
      <dgm:spPr/>
      <dgm:t>
        <a:bodyPr/>
        <a:lstStyle/>
        <a:p>
          <a:endParaRPr lang="pt-BR"/>
        </a:p>
      </dgm:t>
    </dgm:pt>
    <dgm:pt modelId="{4689CE44-720E-4065-8F4D-0F80FAFBB85A}" type="sibTrans" cxnId="{C62E6A5A-C168-4039-A521-EAD8C0AA8AFF}">
      <dgm:prSet/>
      <dgm:spPr/>
      <dgm:t>
        <a:bodyPr/>
        <a:lstStyle/>
        <a:p>
          <a:endParaRPr lang="pt-BR"/>
        </a:p>
      </dgm:t>
    </dgm:pt>
    <dgm:pt modelId="{C618433B-34E9-4278-93D4-8EC90F4178AA}">
      <dgm:prSet/>
      <dgm:spPr/>
      <dgm:t>
        <a:bodyPr/>
        <a:lstStyle/>
        <a:p>
          <a:r>
            <a:rPr lang="pt-BR" dirty="0" smtClean="0"/>
            <a:t>Legislação específica do Hipercentro-BH</a:t>
          </a:r>
        </a:p>
      </dgm:t>
    </dgm:pt>
    <dgm:pt modelId="{58ACAE86-F263-47BA-A9E3-A14188FB70FE}" type="parTrans" cxnId="{8C44A8C8-DAA4-4023-A349-E9FC0C8F7A50}">
      <dgm:prSet/>
      <dgm:spPr/>
      <dgm:t>
        <a:bodyPr/>
        <a:lstStyle/>
        <a:p>
          <a:endParaRPr lang="pt-BR"/>
        </a:p>
      </dgm:t>
    </dgm:pt>
    <dgm:pt modelId="{886C65BA-CA73-4082-A54C-38FC5E7DDEBD}" type="sibTrans" cxnId="{8C44A8C8-DAA4-4023-A349-E9FC0C8F7A50}">
      <dgm:prSet/>
      <dgm:spPr/>
      <dgm:t>
        <a:bodyPr/>
        <a:lstStyle/>
        <a:p>
          <a:endParaRPr lang="pt-BR"/>
        </a:p>
      </dgm:t>
    </dgm:pt>
    <dgm:pt modelId="{AB686BAE-35FF-469B-AA68-DB22DBA3B0DA}" type="pres">
      <dgm:prSet presAssocID="{2CA0AB20-BF1E-406D-BA52-717AD1660F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20FBAFF-09F5-4BB3-A25D-8CA6A5B8B9AE}" type="pres">
      <dgm:prSet presAssocID="{2478971D-3291-42A0-83EE-63F45C404108}" presName="parentText" presStyleLbl="node1" presStyleIdx="0" presStyleCnt="5">
        <dgm:presLayoutVars>
          <dgm:chMax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t-BR"/>
        </a:p>
      </dgm:t>
    </dgm:pt>
    <dgm:pt modelId="{C3A633A5-40F1-434E-AC47-14AB0FD4E4C6}" type="pres">
      <dgm:prSet presAssocID="{AB78EFA5-B828-47A8-8296-36B380406584}" presName="spacer" presStyleCnt="0"/>
      <dgm:spPr/>
    </dgm:pt>
    <dgm:pt modelId="{045FEC10-11DF-4F73-B5C4-AA50DE119BF1}" type="pres">
      <dgm:prSet presAssocID="{44D7211B-F160-47ED-B68A-4E5EA8CB4AAF}" presName="parentText" presStyleLbl="node1" presStyleIdx="1" presStyleCnt="5">
        <dgm:presLayoutVars>
          <dgm:chMax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t-BR"/>
        </a:p>
      </dgm:t>
    </dgm:pt>
    <dgm:pt modelId="{303928BF-5841-4A50-B99B-3E381F8F3A7E}" type="pres">
      <dgm:prSet presAssocID="{EB63D9BF-C2D6-48E3-94D4-44B4C842E8C7}" presName="spacer" presStyleCnt="0"/>
      <dgm:spPr/>
    </dgm:pt>
    <dgm:pt modelId="{43327776-E35F-481E-8D9D-20ED5227A48D}" type="pres">
      <dgm:prSet presAssocID="{913EA684-AB62-4EA7-A3CB-861F03B17F73}" presName="parentText" presStyleLbl="node1" presStyleIdx="2" presStyleCnt="5">
        <dgm:presLayoutVars>
          <dgm:chMax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t-BR"/>
        </a:p>
      </dgm:t>
    </dgm:pt>
    <dgm:pt modelId="{0BBB37FF-110F-47B8-BDBE-3E721F7F1B61}" type="pres">
      <dgm:prSet presAssocID="{4697B130-A10A-40EF-9AE0-B346DB117434}" presName="spacer" presStyleCnt="0"/>
      <dgm:spPr/>
    </dgm:pt>
    <dgm:pt modelId="{DB961C18-40AF-4068-8A06-D9DEA6DE7F67}" type="pres">
      <dgm:prSet presAssocID="{72B28892-A282-4DFA-A0E5-8D38AA5D12D9}" presName="parentText" presStyleLbl="node1" presStyleIdx="3" presStyleCnt="5">
        <dgm:presLayoutVars>
          <dgm:chMax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t-BR"/>
        </a:p>
      </dgm:t>
    </dgm:pt>
    <dgm:pt modelId="{BC1F1AF1-EA39-43C2-A902-F7738C749C67}" type="pres">
      <dgm:prSet presAssocID="{4689CE44-720E-4065-8F4D-0F80FAFBB85A}" presName="spacer" presStyleCnt="0"/>
      <dgm:spPr/>
    </dgm:pt>
    <dgm:pt modelId="{60DEAC0A-73FC-41EC-87C5-9E96374FA331}" type="pres">
      <dgm:prSet presAssocID="{C618433B-34E9-4278-93D4-8EC90F4178AA}" presName="parentText" presStyleLbl="node1" presStyleIdx="4" presStyleCnt="5">
        <dgm:presLayoutVars>
          <dgm:chMax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t-BR"/>
        </a:p>
      </dgm:t>
    </dgm:pt>
  </dgm:ptLst>
  <dgm:cxnLst>
    <dgm:cxn modelId="{8C44A8C8-DAA4-4023-A349-E9FC0C8F7A50}" srcId="{2CA0AB20-BF1E-406D-BA52-717AD1660F9A}" destId="{C618433B-34E9-4278-93D4-8EC90F4178AA}" srcOrd="4" destOrd="0" parTransId="{58ACAE86-F263-47BA-A9E3-A14188FB70FE}" sibTransId="{886C65BA-CA73-4082-A54C-38FC5E7DDEBD}"/>
    <dgm:cxn modelId="{3705944E-0BE6-49DE-99E7-A4F85D9662D9}" type="presOf" srcId="{913EA684-AB62-4EA7-A3CB-861F03B17F73}" destId="{43327776-E35F-481E-8D9D-20ED5227A48D}" srcOrd="0" destOrd="0" presId="urn:microsoft.com/office/officeart/2005/8/layout/vList2"/>
    <dgm:cxn modelId="{AAF82598-5935-4DEF-9039-BDBA2541818B}" type="presOf" srcId="{2CA0AB20-BF1E-406D-BA52-717AD1660F9A}" destId="{AB686BAE-35FF-469B-AA68-DB22DBA3B0DA}" srcOrd="0" destOrd="0" presId="urn:microsoft.com/office/officeart/2005/8/layout/vList2"/>
    <dgm:cxn modelId="{ABBB378D-6957-47A8-BDA1-AC52263C1C8D}" type="presOf" srcId="{C618433B-34E9-4278-93D4-8EC90F4178AA}" destId="{60DEAC0A-73FC-41EC-87C5-9E96374FA331}" srcOrd="0" destOrd="0" presId="urn:microsoft.com/office/officeart/2005/8/layout/vList2"/>
    <dgm:cxn modelId="{DD9B8B43-8B55-493D-9463-7BBC723F8458}" type="presOf" srcId="{44D7211B-F160-47ED-B68A-4E5EA8CB4AAF}" destId="{045FEC10-11DF-4F73-B5C4-AA50DE119BF1}" srcOrd="0" destOrd="0" presId="urn:microsoft.com/office/officeart/2005/8/layout/vList2"/>
    <dgm:cxn modelId="{C406573F-E724-4CB9-BD69-3F85A3E370E9}" srcId="{2CA0AB20-BF1E-406D-BA52-717AD1660F9A}" destId="{2478971D-3291-42A0-83EE-63F45C404108}" srcOrd="0" destOrd="0" parTransId="{3B78C73C-295E-4486-AE47-8E14303735EB}" sibTransId="{AB78EFA5-B828-47A8-8296-36B380406584}"/>
    <dgm:cxn modelId="{63AB6C2F-C05C-4050-BD23-0F7AEC182318}" type="presOf" srcId="{72B28892-A282-4DFA-A0E5-8D38AA5D12D9}" destId="{DB961C18-40AF-4068-8A06-D9DEA6DE7F67}" srcOrd="0" destOrd="0" presId="urn:microsoft.com/office/officeart/2005/8/layout/vList2"/>
    <dgm:cxn modelId="{C62E6A5A-C168-4039-A521-EAD8C0AA8AFF}" srcId="{2CA0AB20-BF1E-406D-BA52-717AD1660F9A}" destId="{72B28892-A282-4DFA-A0E5-8D38AA5D12D9}" srcOrd="3" destOrd="0" parTransId="{74111F19-0116-41BB-91F4-84F114899592}" sibTransId="{4689CE44-720E-4065-8F4D-0F80FAFBB85A}"/>
    <dgm:cxn modelId="{B975E87F-5173-413D-8DDF-7CEB040787BD}" srcId="{2CA0AB20-BF1E-406D-BA52-717AD1660F9A}" destId="{44D7211B-F160-47ED-B68A-4E5EA8CB4AAF}" srcOrd="1" destOrd="0" parTransId="{2DD1DA26-32CC-4E1F-BB31-561BEB62CB0A}" sibTransId="{EB63D9BF-C2D6-48E3-94D4-44B4C842E8C7}"/>
    <dgm:cxn modelId="{D41766A8-ED5E-4574-A7C8-65D8FAC0D2F7}" srcId="{2CA0AB20-BF1E-406D-BA52-717AD1660F9A}" destId="{913EA684-AB62-4EA7-A3CB-861F03B17F73}" srcOrd="2" destOrd="0" parTransId="{A3C29B83-7A48-4B9F-AB8E-00E8CB5DEFAC}" sibTransId="{4697B130-A10A-40EF-9AE0-B346DB117434}"/>
    <dgm:cxn modelId="{D8DF18EC-6E7F-43C0-926C-52F18F7C0F16}" type="presOf" srcId="{2478971D-3291-42A0-83EE-63F45C404108}" destId="{F20FBAFF-09F5-4BB3-A25D-8CA6A5B8B9AE}" srcOrd="0" destOrd="0" presId="urn:microsoft.com/office/officeart/2005/8/layout/vList2"/>
    <dgm:cxn modelId="{5A0DDFB3-6418-4118-9F6D-A8406F926F1B}" type="presParOf" srcId="{AB686BAE-35FF-469B-AA68-DB22DBA3B0DA}" destId="{F20FBAFF-09F5-4BB3-A25D-8CA6A5B8B9AE}" srcOrd="0" destOrd="0" presId="urn:microsoft.com/office/officeart/2005/8/layout/vList2"/>
    <dgm:cxn modelId="{19B54305-D8F1-4AA6-B155-09F4D28D8F9E}" type="presParOf" srcId="{AB686BAE-35FF-469B-AA68-DB22DBA3B0DA}" destId="{C3A633A5-40F1-434E-AC47-14AB0FD4E4C6}" srcOrd="1" destOrd="0" presId="urn:microsoft.com/office/officeart/2005/8/layout/vList2"/>
    <dgm:cxn modelId="{7685ED5D-EC2A-43B2-9954-1F35CDE29A79}" type="presParOf" srcId="{AB686BAE-35FF-469B-AA68-DB22DBA3B0DA}" destId="{045FEC10-11DF-4F73-B5C4-AA50DE119BF1}" srcOrd="2" destOrd="0" presId="urn:microsoft.com/office/officeart/2005/8/layout/vList2"/>
    <dgm:cxn modelId="{30DCA910-4102-4CE4-A4B8-E07C0AB9F996}" type="presParOf" srcId="{AB686BAE-35FF-469B-AA68-DB22DBA3B0DA}" destId="{303928BF-5841-4A50-B99B-3E381F8F3A7E}" srcOrd="3" destOrd="0" presId="urn:microsoft.com/office/officeart/2005/8/layout/vList2"/>
    <dgm:cxn modelId="{E042FE43-2ACC-49A1-9BB3-0AF5B9E78960}" type="presParOf" srcId="{AB686BAE-35FF-469B-AA68-DB22DBA3B0DA}" destId="{43327776-E35F-481E-8D9D-20ED5227A48D}" srcOrd="4" destOrd="0" presId="urn:microsoft.com/office/officeart/2005/8/layout/vList2"/>
    <dgm:cxn modelId="{E76B9F1F-4928-40A9-8DDB-54776D9D87DC}" type="presParOf" srcId="{AB686BAE-35FF-469B-AA68-DB22DBA3B0DA}" destId="{0BBB37FF-110F-47B8-BDBE-3E721F7F1B61}" srcOrd="5" destOrd="0" presId="urn:microsoft.com/office/officeart/2005/8/layout/vList2"/>
    <dgm:cxn modelId="{C5884DFE-78F1-408F-A0ED-2B309D0E1A93}" type="presParOf" srcId="{AB686BAE-35FF-469B-AA68-DB22DBA3B0DA}" destId="{DB961C18-40AF-4068-8A06-D9DEA6DE7F67}" srcOrd="6" destOrd="0" presId="urn:microsoft.com/office/officeart/2005/8/layout/vList2"/>
    <dgm:cxn modelId="{387C2B32-F7DA-43E6-8C0E-5A108C236ABC}" type="presParOf" srcId="{AB686BAE-35FF-469B-AA68-DB22DBA3B0DA}" destId="{BC1F1AF1-EA39-43C2-A902-F7738C749C67}" srcOrd="7" destOrd="0" presId="urn:microsoft.com/office/officeart/2005/8/layout/vList2"/>
    <dgm:cxn modelId="{7540CAAB-21B8-4784-9569-074D85EFC3F3}" type="presParOf" srcId="{AB686BAE-35FF-469B-AA68-DB22DBA3B0DA}" destId="{60DEAC0A-73FC-41EC-87C5-9E96374FA33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33304C-7755-45A9-86EE-5A54E6A788DB}" type="doc">
      <dgm:prSet loTypeId="urn:microsoft.com/office/officeart/2005/8/layout/default#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46D2FD79-6927-4D01-9577-4E1BD68B1A31}">
      <dgm:prSet phldrT="[Texto]"/>
      <dgm:spPr/>
      <dgm:t>
        <a:bodyPr/>
        <a:lstStyle/>
        <a:p>
          <a:r>
            <a:rPr lang="pt-BR" dirty="0" smtClean="0"/>
            <a:t>Legislação específica de prevenção e combate á incêndio</a:t>
          </a:r>
          <a:endParaRPr lang="pt-BR" dirty="0"/>
        </a:p>
      </dgm:t>
    </dgm:pt>
    <dgm:pt modelId="{D6B32866-B6E8-4EA9-830F-F5781AE38D92}" type="parTrans" cxnId="{74F2D1D8-A210-4ADF-8022-F3D0F4D4898E}">
      <dgm:prSet/>
      <dgm:spPr/>
      <dgm:t>
        <a:bodyPr/>
        <a:lstStyle/>
        <a:p>
          <a:endParaRPr lang="pt-BR"/>
        </a:p>
      </dgm:t>
    </dgm:pt>
    <dgm:pt modelId="{638B4B59-2757-4BE1-8C25-8A4A8A26D30E}" type="sibTrans" cxnId="{74F2D1D8-A210-4ADF-8022-F3D0F4D4898E}">
      <dgm:prSet/>
      <dgm:spPr/>
      <dgm:t>
        <a:bodyPr/>
        <a:lstStyle/>
        <a:p>
          <a:endParaRPr lang="pt-BR"/>
        </a:p>
      </dgm:t>
    </dgm:pt>
    <dgm:pt modelId="{73EC1250-C43E-4B60-BFAF-A1FE05D91590}">
      <dgm:prSet/>
      <dgm:spPr/>
      <dgm:t>
        <a:bodyPr/>
        <a:lstStyle/>
        <a:p>
          <a:r>
            <a:rPr lang="pt-BR" dirty="0" smtClean="0"/>
            <a:t>Maior adequação do  SFH e MCMV ao </a:t>
          </a:r>
          <a:r>
            <a:rPr lang="pt-BR" u="sng" dirty="0" smtClean="0"/>
            <a:t>retrofit</a:t>
          </a:r>
        </a:p>
      </dgm:t>
    </dgm:pt>
    <dgm:pt modelId="{237B05A2-875C-4D14-830C-B1269D3B0C6B}" type="parTrans" cxnId="{9E908EC3-34FF-4E6C-A8B3-984B61071040}">
      <dgm:prSet/>
      <dgm:spPr/>
      <dgm:t>
        <a:bodyPr/>
        <a:lstStyle/>
        <a:p>
          <a:endParaRPr lang="pt-BR"/>
        </a:p>
      </dgm:t>
    </dgm:pt>
    <dgm:pt modelId="{0525F7CA-7E64-4385-9D93-DDC4B6018EFC}" type="sibTrans" cxnId="{9E908EC3-34FF-4E6C-A8B3-984B61071040}">
      <dgm:prSet/>
      <dgm:spPr/>
      <dgm:t>
        <a:bodyPr/>
        <a:lstStyle/>
        <a:p>
          <a:endParaRPr lang="pt-BR"/>
        </a:p>
      </dgm:t>
    </dgm:pt>
    <dgm:pt modelId="{2F9C5C23-D239-41E3-B9FF-1D43F11B48B6}">
      <dgm:prSet/>
      <dgm:spPr/>
      <dgm:t>
        <a:bodyPr/>
        <a:lstStyle/>
        <a:p>
          <a:r>
            <a:rPr lang="pt-BR" smtClean="0"/>
            <a:t>Normatização técnica específica</a:t>
          </a:r>
          <a:endParaRPr lang="pt-BR" dirty="0" smtClean="0"/>
        </a:p>
      </dgm:t>
    </dgm:pt>
    <dgm:pt modelId="{641E9349-49ED-46A1-96D7-5F9F84805212}" type="parTrans" cxnId="{9A3AA460-CCE6-41B3-88E1-8A932CC33EA1}">
      <dgm:prSet/>
      <dgm:spPr/>
      <dgm:t>
        <a:bodyPr/>
        <a:lstStyle/>
        <a:p>
          <a:endParaRPr lang="pt-BR"/>
        </a:p>
      </dgm:t>
    </dgm:pt>
    <dgm:pt modelId="{E0DB0550-571A-404D-A983-F932A304CF20}" type="sibTrans" cxnId="{9A3AA460-CCE6-41B3-88E1-8A932CC33EA1}">
      <dgm:prSet/>
      <dgm:spPr/>
      <dgm:t>
        <a:bodyPr/>
        <a:lstStyle/>
        <a:p>
          <a:endParaRPr lang="pt-BR"/>
        </a:p>
      </dgm:t>
    </dgm:pt>
    <dgm:pt modelId="{4DB295B3-DB30-4920-B42D-E813E52D0363}" type="pres">
      <dgm:prSet presAssocID="{8E33304C-7755-45A9-86EE-5A54E6A788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38F2153-C205-4479-A502-B3B1C45F00C4}" type="pres">
      <dgm:prSet presAssocID="{46D2FD79-6927-4D01-9577-4E1BD68B1A31}" presName="node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04982589-ACB2-4893-AFB9-C2CCAB60B892}" type="pres">
      <dgm:prSet presAssocID="{638B4B59-2757-4BE1-8C25-8A4A8A26D30E}" presName="sibTrans" presStyleCnt="0"/>
      <dgm:spPr/>
    </dgm:pt>
    <dgm:pt modelId="{9D938EC0-90A0-48D6-A13B-C06E0FC09137}" type="pres">
      <dgm:prSet presAssocID="{73EC1250-C43E-4B60-BFAF-A1FE05D91590}" presName="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57AA74F1-F022-402D-A005-A73F1D8C1628}" type="pres">
      <dgm:prSet presAssocID="{0525F7CA-7E64-4385-9D93-DDC4B6018EFC}" presName="sibTrans" presStyleCnt="0"/>
      <dgm:spPr/>
    </dgm:pt>
    <dgm:pt modelId="{D0D991DD-A8A5-468C-A78A-BCEA644B7EE0}" type="pres">
      <dgm:prSet presAssocID="{2F9C5C23-D239-41E3-B9FF-1D43F11B48B6}" presName="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</dgm:ptLst>
  <dgm:cxnLst>
    <dgm:cxn modelId="{74F2D1D8-A210-4ADF-8022-F3D0F4D4898E}" srcId="{8E33304C-7755-45A9-86EE-5A54E6A788DB}" destId="{46D2FD79-6927-4D01-9577-4E1BD68B1A31}" srcOrd="0" destOrd="0" parTransId="{D6B32866-B6E8-4EA9-830F-F5781AE38D92}" sibTransId="{638B4B59-2757-4BE1-8C25-8A4A8A26D30E}"/>
    <dgm:cxn modelId="{A722C0C1-86BB-4EC9-94D0-CBEA9266DCB8}" type="presOf" srcId="{73EC1250-C43E-4B60-BFAF-A1FE05D91590}" destId="{9D938EC0-90A0-48D6-A13B-C06E0FC09137}" srcOrd="0" destOrd="0" presId="urn:microsoft.com/office/officeart/2005/8/layout/default#2"/>
    <dgm:cxn modelId="{7D78AD43-08C3-462A-B3DB-1AA1BCD4BF32}" type="presOf" srcId="{2F9C5C23-D239-41E3-B9FF-1D43F11B48B6}" destId="{D0D991DD-A8A5-468C-A78A-BCEA644B7EE0}" srcOrd="0" destOrd="0" presId="urn:microsoft.com/office/officeart/2005/8/layout/default#2"/>
    <dgm:cxn modelId="{DC46E8CF-57A8-4758-9B0D-B1C7EBC56C62}" type="presOf" srcId="{8E33304C-7755-45A9-86EE-5A54E6A788DB}" destId="{4DB295B3-DB30-4920-B42D-E813E52D0363}" srcOrd="0" destOrd="0" presId="urn:microsoft.com/office/officeart/2005/8/layout/default#2"/>
    <dgm:cxn modelId="{9A3AA460-CCE6-41B3-88E1-8A932CC33EA1}" srcId="{8E33304C-7755-45A9-86EE-5A54E6A788DB}" destId="{2F9C5C23-D239-41E3-B9FF-1D43F11B48B6}" srcOrd="2" destOrd="0" parTransId="{641E9349-49ED-46A1-96D7-5F9F84805212}" sibTransId="{E0DB0550-571A-404D-A983-F932A304CF20}"/>
    <dgm:cxn modelId="{9E908EC3-34FF-4E6C-A8B3-984B61071040}" srcId="{8E33304C-7755-45A9-86EE-5A54E6A788DB}" destId="{73EC1250-C43E-4B60-BFAF-A1FE05D91590}" srcOrd="1" destOrd="0" parTransId="{237B05A2-875C-4D14-830C-B1269D3B0C6B}" sibTransId="{0525F7CA-7E64-4385-9D93-DDC4B6018EFC}"/>
    <dgm:cxn modelId="{31083743-83A8-4F4D-B83D-CE8D16AF97E5}" type="presOf" srcId="{46D2FD79-6927-4D01-9577-4E1BD68B1A31}" destId="{338F2153-C205-4479-A502-B3B1C45F00C4}" srcOrd="0" destOrd="0" presId="urn:microsoft.com/office/officeart/2005/8/layout/default#2"/>
    <dgm:cxn modelId="{CB0A0563-7A13-4D8F-9171-3EE5B9FACA92}" type="presParOf" srcId="{4DB295B3-DB30-4920-B42D-E813E52D0363}" destId="{338F2153-C205-4479-A502-B3B1C45F00C4}" srcOrd="0" destOrd="0" presId="urn:microsoft.com/office/officeart/2005/8/layout/default#2"/>
    <dgm:cxn modelId="{B63BA5EB-3DCE-4187-BE0D-D7E6AA74613B}" type="presParOf" srcId="{4DB295B3-DB30-4920-B42D-E813E52D0363}" destId="{04982589-ACB2-4893-AFB9-C2CCAB60B892}" srcOrd="1" destOrd="0" presId="urn:microsoft.com/office/officeart/2005/8/layout/default#2"/>
    <dgm:cxn modelId="{C036C60A-788D-4CCF-8539-B6C85164783A}" type="presParOf" srcId="{4DB295B3-DB30-4920-B42D-E813E52D0363}" destId="{9D938EC0-90A0-48D6-A13B-C06E0FC09137}" srcOrd="2" destOrd="0" presId="urn:microsoft.com/office/officeart/2005/8/layout/default#2"/>
    <dgm:cxn modelId="{D78CCF6E-B3F5-432A-8605-3702075C1EFF}" type="presParOf" srcId="{4DB295B3-DB30-4920-B42D-E813E52D0363}" destId="{57AA74F1-F022-402D-A005-A73F1D8C1628}" srcOrd="3" destOrd="0" presId="urn:microsoft.com/office/officeart/2005/8/layout/default#2"/>
    <dgm:cxn modelId="{6A3622CF-B151-4D54-9F62-FB3828FE304B}" type="presParOf" srcId="{4DB295B3-DB30-4920-B42D-E813E52D0363}" destId="{D0D991DD-A8A5-468C-A78A-BCEA644B7EE0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854E64-D495-42A6-BD57-A7B5257BAB6B}" type="doc">
      <dgm:prSet loTypeId="urn:microsoft.com/office/officeart/2005/8/layout/orgChart1" loCatId="hierarchy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1CBDECA6-5AC8-4B78-9B91-36FB8BA62E31}">
      <dgm:prSet phldrT="[Texto]" custT="1"/>
      <dgm:spPr/>
      <dgm:t>
        <a:bodyPr/>
        <a:lstStyle/>
        <a:p>
          <a:r>
            <a:rPr lang="pt-BR" sz="2800" dirty="0" smtClean="0"/>
            <a:t>Criação de legislação municipal específica de estimulo ao </a:t>
          </a:r>
          <a:r>
            <a:rPr lang="pt-BR" sz="2800" u="sng" dirty="0" smtClean="0"/>
            <a:t>retrofit</a:t>
          </a:r>
          <a:r>
            <a:rPr lang="pt-BR" sz="2800" dirty="0" smtClean="0"/>
            <a:t>,como técnica alternativa para ocupação e melhoria urbana</a:t>
          </a:r>
          <a:endParaRPr lang="pt-BR" sz="2800" dirty="0"/>
        </a:p>
      </dgm:t>
    </dgm:pt>
    <dgm:pt modelId="{F6BE2B8D-91BC-45CB-BA47-4E8780B7715F}" type="parTrans" cxnId="{6BACB472-616C-4E8B-AC8E-798E476FF493}">
      <dgm:prSet/>
      <dgm:spPr/>
      <dgm:t>
        <a:bodyPr/>
        <a:lstStyle/>
        <a:p>
          <a:endParaRPr lang="pt-BR"/>
        </a:p>
      </dgm:t>
    </dgm:pt>
    <dgm:pt modelId="{4ACA53CB-7101-49CE-B0EE-E4B3C3E708A3}" type="sibTrans" cxnId="{6BACB472-616C-4E8B-AC8E-798E476FF493}">
      <dgm:prSet/>
      <dgm:spPr/>
      <dgm:t>
        <a:bodyPr/>
        <a:lstStyle/>
        <a:p>
          <a:endParaRPr lang="pt-BR"/>
        </a:p>
      </dgm:t>
    </dgm:pt>
    <dgm:pt modelId="{1C6280E8-9595-4D8D-B36A-1AB45804F3A9}">
      <dgm:prSet/>
      <dgm:spPr/>
      <dgm:t>
        <a:bodyPr/>
        <a:lstStyle/>
        <a:p>
          <a:r>
            <a:rPr lang="pt-BR" dirty="0" smtClean="0"/>
            <a:t>Maior agilidade na  aprovação de projetos</a:t>
          </a:r>
        </a:p>
      </dgm:t>
    </dgm:pt>
    <dgm:pt modelId="{196EAAE3-636B-434E-B7DA-C24F2F52E9CB}" type="parTrans" cxnId="{62F9E908-5FF8-430E-80FF-FF581927A8D5}">
      <dgm:prSet/>
      <dgm:spPr/>
      <dgm:t>
        <a:bodyPr/>
        <a:lstStyle/>
        <a:p>
          <a:endParaRPr lang="pt-BR"/>
        </a:p>
      </dgm:t>
    </dgm:pt>
    <dgm:pt modelId="{F2CCD787-13FB-43DD-9A15-D734046825F8}" type="sibTrans" cxnId="{62F9E908-5FF8-430E-80FF-FF581927A8D5}">
      <dgm:prSet/>
      <dgm:spPr/>
      <dgm:t>
        <a:bodyPr/>
        <a:lstStyle/>
        <a:p>
          <a:endParaRPr lang="pt-BR"/>
        </a:p>
      </dgm:t>
    </dgm:pt>
    <dgm:pt modelId="{F5C5BFF5-63B6-4CA1-8B94-F0CCA316B22B}">
      <dgm:prSet/>
      <dgm:spPr/>
      <dgm:t>
        <a:bodyPr/>
        <a:lstStyle/>
        <a:p>
          <a:r>
            <a:rPr lang="pt-BR" dirty="0" smtClean="0"/>
            <a:t>Implementação de IPTU progressivo</a:t>
          </a:r>
        </a:p>
      </dgm:t>
    </dgm:pt>
    <dgm:pt modelId="{4696371A-2359-4249-90C5-254327CD5DDF}" type="parTrans" cxnId="{AE653C01-6CB5-49AF-9757-431464B5B8FE}">
      <dgm:prSet/>
      <dgm:spPr/>
      <dgm:t>
        <a:bodyPr/>
        <a:lstStyle/>
        <a:p>
          <a:endParaRPr lang="pt-BR"/>
        </a:p>
      </dgm:t>
    </dgm:pt>
    <dgm:pt modelId="{64D286E7-C57A-40C7-8B58-C1D3AD4E0777}" type="sibTrans" cxnId="{AE653C01-6CB5-49AF-9757-431464B5B8FE}">
      <dgm:prSet/>
      <dgm:spPr/>
      <dgm:t>
        <a:bodyPr/>
        <a:lstStyle/>
        <a:p>
          <a:endParaRPr lang="pt-BR"/>
        </a:p>
      </dgm:t>
    </dgm:pt>
    <dgm:pt modelId="{AEABD95F-F1C7-4D2E-BA47-83C456162056}">
      <dgm:prSet/>
      <dgm:spPr/>
      <dgm:t>
        <a:bodyPr/>
        <a:lstStyle/>
        <a:p>
          <a:r>
            <a:rPr lang="pt-BR" dirty="0" smtClean="0"/>
            <a:t>Incentivo fiscal (IPTU)</a:t>
          </a:r>
        </a:p>
      </dgm:t>
    </dgm:pt>
    <dgm:pt modelId="{A71026BF-93E8-4826-BB0C-BCB4FDE27E17}" type="parTrans" cxnId="{70E35F73-E113-4616-86C7-469E56EAF242}">
      <dgm:prSet/>
      <dgm:spPr/>
      <dgm:t>
        <a:bodyPr/>
        <a:lstStyle/>
        <a:p>
          <a:endParaRPr lang="pt-BR"/>
        </a:p>
      </dgm:t>
    </dgm:pt>
    <dgm:pt modelId="{0DD31CCF-9ECE-466A-A046-118DEE293F47}" type="sibTrans" cxnId="{70E35F73-E113-4616-86C7-469E56EAF242}">
      <dgm:prSet/>
      <dgm:spPr/>
      <dgm:t>
        <a:bodyPr/>
        <a:lstStyle/>
        <a:p>
          <a:endParaRPr lang="pt-BR"/>
        </a:p>
      </dgm:t>
    </dgm:pt>
    <dgm:pt modelId="{5DF0471D-6879-42AE-9D87-155D4091FA06}" type="pres">
      <dgm:prSet presAssocID="{BB854E64-D495-42A6-BD57-A7B5257BAB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8E1B1025-003B-4B29-B297-0E3634648356}" type="pres">
      <dgm:prSet presAssocID="{1CBDECA6-5AC8-4B78-9B91-36FB8BA62E31}" presName="hierRoot1" presStyleCnt="0">
        <dgm:presLayoutVars>
          <dgm:hierBranch val="init"/>
        </dgm:presLayoutVars>
      </dgm:prSet>
      <dgm:spPr/>
    </dgm:pt>
    <dgm:pt modelId="{8F08A53E-8656-4D76-BA76-4A11BC2D6CCA}" type="pres">
      <dgm:prSet presAssocID="{1CBDECA6-5AC8-4B78-9B91-36FB8BA62E31}" presName="rootComposite1" presStyleCnt="0"/>
      <dgm:spPr/>
    </dgm:pt>
    <dgm:pt modelId="{78B16C7A-5D69-476D-89AD-7AC57BE80E26}" type="pres">
      <dgm:prSet presAssocID="{1CBDECA6-5AC8-4B78-9B91-36FB8BA62E31}" presName="rootText1" presStyleLbl="node0" presStyleIdx="0" presStyleCnt="1" custScaleX="327227" custScaleY="252317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EE253967-0E10-4DF9-8232-A19C171490F0}" type="pres">
      <dgm:prSet presAssocID="{1CBDECA6-5AC8-4B78-9B91-36FB8BA62E31}" presName="rootConnector1" presStyleLbl="node1" presStyleIdx="0" presStyleCnt="0"/>
      <dgm:spPr/>
      <dgm:t>
        <a:bodyPr/>
        <a:lstStyle/>
        <a:p>
          <a:endParaRPr lang="pt-BR"/>
        </a:p>
      </dgm:t>
    </dgm:pt>
    <dgm:pt modelId="{23407095-431D-488A-8199-1BC68EBD24FC}" type="pres">
      <dgm:prSet presAssocID="{1CBDECA6-5AC8-4B78-9B91-36FB8BA62E31}" presName="hierChild2" presStyleCnt="0"/>
      <dgm:spPr/>
    </dgm:pt>
    <dgm:pt modelId="{7BA99A0B-0425-4258-971D-0F633FD95860}" type="pres">
      <dgm:prSet presAssocID="{196EAAE3-636B-434E-B7DA-C24F2F52E9CB}" presName="Name37" presStyleLbl="parChTrans1D2" presStyleIdx="0" presStyleCnt="3"/>
      <dgm:spPr/>
      <dgm:t>
        <a:bodyPr/>
        <a:lstStyle/>
        <a:p>
          <a:endParaRPr lang="pt-BR"/>
        </a:p>
      </dgm:t>
    </dgm:pt>
    <dgm:pt modelId="{C8CBF0B2-457B-440C-BB8F-00AF6D0EF136}" type="pres">
      <dgm:prSet presAssocID="{1C6280E8-9595-4D8D-B36A-1AB45804F3A9}" presName="hierRoot2" presStyleCnt="0">
        <dgm:presLayoutVars>
          <dgm:hierBranch val="init"/>
        </dgm:presLayoutVars>
      </dgm:prSet>
      <dgm:spPr/>
    </dgm:pt>
    <dgm:pt modelId="{9FC4D9DB-98AB-404F-8679-CDF047E8EC3E}" type="pres">
      <dgm:prSet presAssocID="{1C6280E8-9595-4D8D-B36A-1AB45804F3A9}" presName="rootComposite" presStyleCnt="0"/>
      <dgm:spPr/>
    </dgm:pt>
    <dgm:pt modelId="{0BE97F51-E08E-4FEA-8602-C0FDEE61ACA5}" type="pres">
      <dgm:prSet presAssocID="{1C6280E8-9595-4D8D-B36A-1AB45804F3A9}" presName="rootText" presStyleLbl="node2" presStyleIdx="0" presStyleCnt="3" custScaleY="1412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88CAE4EC-3C84-43AD-993B-A8A42C927700}" type="pres">
      <dgm:prSet presAssocID="{1C6280E8-9595-4D8D-B36A-1AB45804F3A9}" presName="rootConnector" presStyleLbl="node2" presStyleIdx="0" presStyleCnt="3"/>
      <dgm:spPr/>
      <dgm:t>
        <a:bodyPr/>
        <a:lstStyle/>
        <a:p>
          <a:endParaRPr lang="pt-BR"/>
        </a:p>
      </dgm:t>
    </dgm:pt>
    <dgm:pt modelId="{2BBDD0A0-572E-4E06-9CBE-AEAB88DE2550}" type="pres">
      <dgm:prSet presAssocID="{1C6280E8-9595-4D8D-B36A-1AB45804F3A9}" presName="hierChild4" presStyleCnt="0"/>
      <dgm:spPr/>
    </dgm:pt>
    <dgm:pt modelId="{D98F02E7-A5DD-4BA9-ACF5-7EC5C2FF55F4}" type="pres">
      <dgm:prSet presAssocID="{1C6280E8-9595-4D8D-B36A-1AB45804F3A9}" presName="hierChild5" presStyleCnt="0"/>
      <dgm:spPr/>
    </dgm:pt>
    <dgm:pt modelId="{EB8B5251-8A64-43ED-A4E0-98D285C52D7D}" type="pres">
      <dgm:prSet presAssocID="{A71026BF-93E8-4826-BB0C-BCB4FDE27E17}" presName="Name37" presStyleLbl="parChTrans1D2" presStyleIdx="1" presStyleCnt="3"/>
      <dgm:spPr/>
      <dgm:t>
        <a:bodyPr/>
        <a:lstStyle/>
        <a:p>
          <a:endParaRPr lang="pt-BR"/>
        </a:p>
      </dgm:t>
    </dgm:pt>
    <dgm:pt modelId="{AF8BA7B5-EAF8-4EF5-8A4F-FABCAC9FA28E}" type="pres">
      <dgm:prSet presAssocID="{AEABD95F-F1C7-4D2E-BA47-83C456162056}" presName="hierRoot2" presStyleCnt="0">
        <dgm:presLayoutVars>
          <dgm:hierBranch val="init"/>
        </dgm:presLayoutVars>
      </dgm:prSet>
      <dgm:spPr/>
    </dgm:pt>
    <dgm:pt modelId="{79AAEB14-D698-4F05-8CAF-BF4772A4E161}" type="pres">
      <dgm:prSet presAssocID="{AEABD95F-F1C7-4D2E-BA47-83C456162056}" presName="rootComposite" presStyleCnt="0"/>
      <dgm:spPr/>
    </dgm:pt>
    <dgm:pt modelId="{CE8C0673-F693-4BD7-8D46-3F1484342106}" type="pres">
      <dgm:prSet presAssocID="{AEABD95F-F1C7-4D2E-BA47-83C456162056}" presName="rootText" presStyleLbl="node2" presStyleIdx="1" presStyleCnt="3" custScaleY="1412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BA68B5A0-7BC4-47ED-9A76-B68A1FFCF999}" type="pres">
      <dgm:prSet presAssocID="{AEABD95F-F1C7-4D2E-BA47-83C456162056}" presName="rootConnector" presStyleLbl="node2" presStyleIdx="1" presStyleCnt="3"/>
      <dgm:spPr/>
      <dgm:t>
        <a:bodyPr/>
        <a:lstStyle/>
        <a:p>
          <a:endParaRPr lang="pt-BR"/>
        </a:p>
      </dgm:t>
    </dgm:pt>
    <dgm:pt modelId="{B05586A0-7BE4-437C-92E3-A7882646D2C6}" type="pres">
      <dgm:prSet presAssocID="{AEABD95F-F1C7-4D2E-BA47-83C456162056}" presName="hierChild4" presStyleCnt="0"/>
      <dgm:spPr/>
    </dgm:pt>
    <dgm:pt modelId="{EA2B3CB3-044A-459A-BD2D-9E27625F266A}" type="pres">
      <dgm:prSet presAssocID="{AEABD95F-F1C7-4D2E-BA47-83C456162056}" presName="hierChild5" presStyleCnt="0"/>
      <dgm:spPr/>
    </dgm:pt>
    <dgm:pt modelId="{02C77934-0D94-4A2A-B4AF-B21D0213527D}" type="pres">
      <dgm:prSet presAssocID="{4696371A-2359-4249-90C5-254327CD5DDF}" presName="Name37" presStyleLbl="parChTrans1D2" presStyleIdx="2" presStyleCnt="3"/>
      <dgm:spPr/>
      <dgm:t>
        <a:bodyPr/>
        <a:lstStyle/>
        <a:p>
          <a:endParaRPr lang="pt-BR"/>
        </a:p>
      </dgm:t>
    </dgm:pt>
    <dgm:pt modelId="{F82663DC-250B-492C-A1F0-2B6650A09344}" type="pres">
      <dgm:prSet presAssocID="{F5C5BFF5-63B6-4CA1-8B94-F0CCA316B22B}" presName="hierRoot2" presStyleCnt="0">
        <dgm:presLayoutVars>
          <dgm:hierBranch val="init"/>
        </dgm:presLayoutVars>
      </dgm:prSet>
      <dgm:spPr/>
    </dgm:pt>
    <dgm:pt modelId="{2E1AED7F-D4B5-4E76-8789-CECE82CD4B18}" type="pres">
      <dgm:prSet presAssocID="{F5C5BFF5-63B6-4CA1-8B94-F0CCA316B22B}" presName="rootComposite" presStyleCnt="0"/>
      <dgm:spPr/>
    </dgm:pt>
    <dgm:pt modelId="{917CC85A-C594-480C-B320-96FD1D8FD854}" type="pres">
      <dgm:prSet presAssocID="{F5C5BFF5-63B6-4CA1-8B94-F0CCA316B22B}" presName="rootText" presStyleLbl="node2" presStyleIdx="2" presStyleCnt="3" custScaleY="13796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7F52A949-B104-4D78-97B4-B8A3FCE023FD}" type="pres">
      <dgm:prSet presAssocID="{F5C5BFF5-63B6-4CA1-8B94-F0CCA316B22B}" presName="rootConnector" presStyleLbl="node2" presStyleIdx="2" presStyleCnt="3"/>
      <dgm:spPr/>
      <dgm:t>
        <a:bodyPr/>
        <a:lstStyle/>
        <a:p>
          <a:endParaRPr lang="pt-BR"/>
        </a:p>
      </dgm:t>
    </dgm:pt>
    <dgm:pt modelId="{973AB830-427A-479C-8048-531C6B232445}" type="pres">
      <dgm:prSet presAssocID="{F5C5BFF5-63B6-4CA1-8B94-F0CCA316B22B}" presName="hierChild4" presStyleCnt="0"/>
      <dgm:spPr/>
    </dgm:pt>
    <dgm:pt modelId="{98B4164E-BB6B-43AD-A83F-D75EA79C859E}" type="pres">
      <dgm:prSet presAssocID="{F5C5BFF5-63B6-4CA1-8B94-F0CCA316B22B}" presName="hierChild5" presStyleCnt="0"/>
      <dgm:spPr/>
    </dgm:pt>
    <dgm:pt modelId="{E795DBC2-EF70-42D2-BC51-1C829CD1E4A7}" type="pres">
      <dgm:prSet presAssocID="{1CBDECA6-5AC8-4B78-9B91-36FB8BA62E31}" presName="hierChild3" presStyleCnt="0"/>
      <dgm:spPr/>
    </dgm:pt>
  </dgm:ptLst>
  <dgm:cxnLst>
    <dgm:cxn modelId="{E65F0F1D-3E56-4243-A0BF-40A8DC1D43E5}" type="presOf" srcId="{4696371A-2359-4249-90C5-254327CD5DDF}" destId="{02C77934-0D94-4A2A-B4AF-B21D0213527D}" srcOrd="0" destOrd="0" presId="urn:microsoft.com/office/officeart/2005/8/layout/orgChart1"/>
    <dgm:cxn modelId="{373AB335-2E12-4898-9446-47FC4949AAC6}" type="presOf" srcId="{1C6280E8-9595-4D8D-B36A-1AB45804F3A9}" destId="{0BE97F51-E08E-4FEA-8602-C0FDEE61ACA5}" srcOrd="0" destOrd="0" presId="urn:microsoft.com/office/officeart/2005/8/layout/orgChart1"/>
    <dgm:cxn modelId="{09DF43DE-E6BF-444C-A394-A61435D1F885}" type="presOf" srcId="{AEABD95F-F1C7-4D2E-BA47-83C456162056}" destId="{CE8C0673-F693-4BD7-8D46-3F1484342106}" srcOrd="0" destOrd="0" presId="urn:microsoft.com/office/officeart/2005/8/layout/orgChart1"/>
    <dgm:cxn modelId="{64BA4679-AD38-4E04-ADD6-DC838975A495}" type="presOf" srcId="{F5C5BFF5-63B6-4CA1-8B94-F0CCA316B22B}" destId="{917CC85A-C594-480C-B320-96FD1D8FD854}" srcOrd="0" destOrd="0" presId="urn:microsoft.com/office/officeart/2005/8/layout/orgChart1"/>
    <dgm:cxn modelId="{AE653C01-6CB5-49AF-9757-431464B5B8FE}" srcId="{1CBDECA6-5AC8-4B78-9B91-36FB8BA62E31}" destId="{F5C5BFF5-63B6-4CA1-8B94-F0CCA316B22B}" srcOrd="2" destOrd="0" parTransId="{4696371A-2359-4249-90C5-254327CD5DDF}" sibTransId="{64D286E7-C57A-40C7-8B58-C1D3AD4E0777}"/>
    <dgm:cxn modelId="{C4E44474-C0E2-49E0-8CD2-51F4E5C55E5D}" type="presOf" srcId="{F5C5BFF5-63B6-4CA1-8B94-F0CCA316B22B}" destId="{7F52A949-B104-4D78-97B4-B8A3FCE023FD}" srcOrd="1" destOrd="0" presId="urn:microsoft.com/office/officeart/2005/8/layout/orgChart1"/>
    <dgm:cxn modelId="{62F9E908-5FF8-430E-80FF-FF581927A8D5}" srcId="{1CBDECA6-5AC8-4B78-9B91-36FB8BA62E31}" destId="{1C6280E8-9595-4D8D-B36A-1AB45804F3A9}" srcOrd="0" destOrd="0" parTransId="{196EAAE3-636B-434E-B7DA-C24F2F52E9CB}" sibTransId="{F2CCD787-13FB-43DD-9A15-D734046825F8}"/>
    <dgm:cxn modelId="{B1042E57-EB5F-4D5B-8586-F3BBA159C0CE}" type="presOf" srcId="{A71026BF-93E8-4826-BB0C-BCB4FDE27E17}" destId="{EB8B5251-8A64-43ED-A4E0-98D285C52D7D}" srcOrd="0" destOrd="0" presId="urn:microsoft.com/office/officeart/2005/8/layout/orgChart1"/>
    <dgm:cxn modelId="{16F5DFD8-0A04-45F5-82B8-A9ABB82FBBFC}" type="presOf" srcId="{1CBDECA6-5AC8-4B78-9B91-36FB8BA62E31}" destId="{78B16C7A-5D69-476D-89AD-7AC57BE80E26}" srcOrd="0" destOrd="0" presId="urn:microsoft.com/office/officeart/2005/8/layout/orgChart1"/>
    <dgm:cxn modelId="{6BACB472-616C-4E8B-AC8E-798E476FF493}" srcId="{BB854E64-D495-42A6-BD57-A7B5257BAB6B}" destId="{1CBDECA6-5AC8-4B78-9B91-36FB8BA62E31}" srcOrd="0" destOrd="0" parTransId="{F6BE2B8D-91BC-45CB-BA47-4E8780B7715F}" sibTransId="{4ACA53CB-7101-49CE-B0EE-E4B3C3E708A3}"/>
    <dgm:cxn modelId="{AD234AA5-11FD-4B64-AE8C-A1E05CB6621E}" type="presOf" srcId="{AEABD95F-F1C7-4D2E-BA47-83C456162056}" destId="{BA68B5A0-7BC4-47ED-9A76-B68A1FFCF999}" srcOrd="1" destOrd="0" presId="urn:microsoft.com/office/officeart/2005/8/layout/orgChart1"/>
    <dgm:cxn modelId="{B0929C52-7F39-45BC-BC25-BD92A3A16F1C}" type="presOf" srcId="{1CBDECA6-5AC8-4B78-9B91-36FB8BA62E31}" destId="{EE253967-0E10-4DF9-8232-A19C171490F0}" srcOrd="1" destOrd="0" presId="urn:microsoft.com/office/officeart/2005/8/layout/orgChart1"/>
    <dgm:cxn modelId="{70E35F73-E113-4616-86C7-469E56EAF242}" srcId="{1CBDECA6-5AC8-4B78-9B91-36FB8BA62E31}" destId="{AEABD95F-F1C7-4D2E-BA47-83C456162056}" srcOrd="1" destOrd="0" parTransId="{A71026BF-93E8-4826-BB0C-BCB4FDE27E17}" sibTransId="{0DD31CCF-9ECE-466A-A046-118DEE293F47}"/>
    <dgm:cxn modelId="{9AE3769F-FF96-4CFB-B4B3-FCEDF4514982}" type="presOf" srcId="{196EAAE3-636B-434E-B7DA-C24F2F52E9CB}" destId="{7BA99A0B-0425-4258-971D-0F633FD95860}" srcOrd="0" destOrd="0" presId="urn:microsoft.com/office/officeart/2005/8/layout/orgChart1"/>
    <dgm:cxn modelId="{D46D91FA-8201-43C4-B7E3-28E22B472EE6}" type="presOf" srcId="{1C6280E8-9595-4D8D-B36A-1AB45804F3A9}" destId="{88CAE4EC-3C84-43AD-993B-A8A42C927700}" srcOrd="1" destOrd="0" presId="urn:microsoft.com/office/officeart/2005/8/layout/orgChart1"/>
    <dgm:cxn modelId="{BAD0297E-1C0E-4A5C-8A35-4BF97D8CC48D}" type="presOf" srcId="{BB854E64-D495-42A6-BD57-A7B5257BAB6B}" destId="{5DF0471D-6879-42AE-9D87-155D4091FA06}" srcOrd="0" destOrd="0" presId="urn:microsoft.com/office/officeart/2005/8/layout/orgChart1"/>
    <dgm:cxn modelId="{B6C48FD0-77E7-4757-824F-C35F0BDA1D9F}" type="presParOf" srcId="{5DF0471D-6879-42AE-9D87-155D4091FA06}" destId="{8E1B1025-003B-4B29-B297-0E3634648356}" srcOrd="0" destOrd="0" presId="urn:microsoft.com/office/officeart/2005/8/layout/orgChart1"/>
    <dgm:cxn modelId="{100CBD03-64E7-4AEB-BA8E-1823C4CDA475}" type="presParOf" srcId="{8E1B1025-003B-4B29-B297-0E3634648356}" destId="{8F08A53E-8656-4D76-BA76-4A11BC2D6CCA}" srcOrd="0" destOrd="0" presId="urn:microsoft.com/office/officeart/2005/8/layout/orgChart1"/>
    <dgm:cxn modelId="{5D93F4FC-6828-4744-B595-2D89BACBD2A5}" type="presParOf" srcId="{8F08A53E-8656-4D76-BA76-4A11BC2D6CCA}" destId="{78B16C7A-5D69-476D-89AD-7AC57BE80E26}" srcOrd="0" destOrd="0" presId="urn:microsoft.com/office/officeart/2005/8/layout/orgChart1"/>
    <dgm:cxn modelId="{966B4F37-0D66-4418-A7ED-6F67A98C214F}" type="presParOf" srcId="{8F08A53E-8656-4D76-BA76-4A11BC2D6CCA}" destId="{EE253967-0E10-4DF9-8232-A19C171490F0}" srcOrd="1" destOrd="0" presId="urn:microsoft.com/office/officeart/2005/8/layout/orgChart1"/>
    <dgm:cxn modelId="{88597C45-B3B3-413A-A20F-72C88BDD0A93}" type="presParOf" srcId="{8E1B1025-003B-4B29-B297-0E3634648356}" destId="{23407095-431D-488A-8199-1BC68EBD24FC}" srcOrd="1" destOrd="0" presId="urn:microsoft.com/office/officeart/2005/8/layout/orgChart1"/>
    <dgm:cxn modelId="{D666A0BB-5F9E-44CB-9D36-C0F2621EC21D}" type="presParOf" srcId="{23407095-431D-488A-8199-1BC68EBD24FC}" destId="{7BA99A0B-0425-4258-971D-0F633FD95860}" srcOrd="0" destOrd="0" presId="urn:microsoft.com/office/officeart/2005/8/layout/orgChart1"/>
    <dgm:cxn modelId="{1E770585-59AD-4B41-B394-F8036AF79521}" type="presParOf" srcId="{23407095-431D-488A-8199-1BC68EBD24FC}" destId="{C8CBF0B2-457B-440C-BB8F-00AF6D0EF136}" srcOrd="1" destOrd="0" presId="urn:microsoft.com/office/officeart/2005/8/layout/orgChart1"/>
    <dgm:cxn modelId="{588AA9EC-B687-4E17-BEB9-5B5055C96E6A}" type="presParOf" srcId="{C8CBF0B2-457B-440C-BB8F-00AF6D0EF136}" destId="{9FC4D9DB-98AB-404F-8679-CDF047E8EC3E}" srcOrd="0" destOrd="0" presId="urn:microsoft.com/office/officeart/2005/8/layout/orgChart1"/>
    <dgm:cxn modelId="{69626542-53D1-4037-A5D8-7A6321F3278F}" type="presParOf" srcId="{9FC4D9DB-98AB-404F-8679-CDF047E8EC3E}" destId="{0BE97F51-E08E-4FEA-8602-C0FDEE61ACA5}" srcOrd="0" destOrd="0" presId="urn:microsoft.com/office/officeart/2005/8/layout/orgChart1"/>
    <dgm:cxn modelId="{DAAACB98-1742-4258-AAC9-1E06DED980B0}" type="presParOf" srcId="{9FC4D9DB-98AB-404F-8679-CDF047E8EC3E}" destId="{88CAE4EC-3C84-43AD-993B-A8A42C927700}" srcOrd="1" destOrd="0" presId="urn:microsoft.com/office/officeart/2005/8/layout/orgChart1"/>
    <dgm:cxn modelId="{B2A55B75-8757-40C9-B4AE-C33D94D54AE7}" type="presParOf" srcId="{C8CBF0B2-457B-440C-BB8F-00AF6D0EF136}" destId="{2BBDD0A0-572E-4E06-9CBE-AEAB88DE2550}" srcOrd="1" destOrd="0" presId="urn:microsoft.com/office/officeart/2005/8/layout/orgChart1"/>
    <dgm:cxn modelId="{1C3493E2-11DE-4795-ACFC-9EA9E5B31E4C}" type="presParOf" srcId="{C8CBF0B2-457B-440C-BB8F-00AF6D0EF136}" destId="{D98F02E7-A5DD-4BA9-ACF5-7EC5C2FF55F4}" srcOrd="2" destOrd="0" presId="urn:microsoft.com/office/officeart/2005/8/layout/orgChart1"/>
    <dgm:cxn modelId="{5C59161F-B7E7-46C3-8246-65C9772B4E6B}" type="presParOf" srcId="{23407095-431D-488A-8199-1BC68EBD24FC}" destId="{EB8B5251-8A64-43ED-A4E0-98D285C52D7D}" srcOrd="2" destOrd="0" presId="urn:microsoft.com/office/officeart/2005/8/layout/orgChart1"/>
    <dgm:cxn modelId="{449E985E-EB08-4B80-9402-3327F4E8AB52}" type="presParOf" srcId="{23407095-431D-488A-8199-1BC68EBD24FC}" destId="{AF8BA7B5-EAF8-4EF5-8A4F-FABCAC9FA28E}" srcOrd="3" destOrd="0" presId="urn:microsoft.com/office/officeart/2005/8/layout/orgChart1"/>
    <dgm:cxn modelId="{EA6EBF76-B6D9-447F-9A93-15E9D09D6198}" type="presParOf" srcId="{AF8BA7B5-EAF8-4EF5-8A4F-FABCAC9FA28E}" destId="{79AAEB14-D698-4F05-8CAF-BF4772A4E161}" srcOrd="0" destOrd="0" presId="urn:microsoft.com/office/officeart/2005/8/layout/orgChart1"/>
    <dgm:cxn modelId="{CCF11E25-7AFE-4C7C-A44C-FDCED6E2CD87}" type="presParOf" srcId="{79AAEB14-D698-4F05-8CAF-BF4772A4E161}" destId="{CE8C0673-F693-4BD7-8D46-3F1484342106}" srcOrd="0" destOrd="0" presId="urn:microsoft.com/office/officeart/2005/8/layout/orgChart1"/>
    <dgm:cxn modelId="{4B82729C-7FAF-495F-86AB-13D9BDBB2B8B}" type="presParOf" srcId="{79AAEB14-D698-4F05-8CAF-BF4772A4E161}" destId="{BA68B5A0-7BC4-47ED-9A76-B68A1FFCF999}" srcOrd="1" destOrd="0" presId="urn:microsoft.com/office/officeart/2005/8/layout/orgChart1"/>
    <dgm:cxn modelId="{A5791DA5-02C6-44CC-A7D7-DC13E63B641F}" type="presParOf" srcId="{AF8BA7B5-EAF8-4EF5-8A4F-FABCAC9FA28E}" destId="{B05586A0-7BE4-437C-92E3-A7882646D2C6}" srcOrd="1" destOrd="0" presId="urn:microsoft.com/office/officeart/2005/8/layout/orgChart1"/>
    <dgm:cxn modelId="{3910EB5E-5491-47C9-A854-13E7262D622A}" type="presParOf" srcId="{AF8BA7B5-EAF8-4EF5-8A4F-FABCAC9FA28E}" destId="{EA2B3CB3-044A-459A-BD2D-9E27625F266A}" srcOrd="2" destOrd="0" presId="urn:microsoft.com/office/officeart/2005/8/layout/orgChart1"/>
    <dgm:cxn modelId="{B35FB74C-FE90-40E9-A6B4-35D16DE88D63}" type="presParOf" srcId="{23407095-431D-488A-8199-1BC68EBD24FC}" destId="{02C77934-0D94-4A2A-B4AF-B21D0213527D}" srcOrd="4" destOrd="0" presId="urn:microsoft.com/office/officeart/2005/8/layout/orgChart1"/>
    <dgm:cxn modelId="{D9D70989-6AC8-44FB-BD61-19AB99500ABB}" type="presParOf" srcId="{23407095-431D-488A-8199-1BC68EBD24FC}" destId="{F82663DC-250B-492C-A1F0-2B6650A09344}" srcOrd="5" destOrd="0" presId="urn:microsoft.com/office/officeart/2005/8/layout/orgChart1"/>
    <dgm:cxn modelId="{4DD50C63-E1EC-421B-98BE-FA323ABD26A6}" type="presParOf" srcId="{F82663DC-250B-492C-A1F0-2B6650A09344}" destId="{2E1AED7F-D4B5-4E76-8789-CECE82CD4B18}" srcOrd="0" destOrd="0" presId="urn:microsoft.com/office/officeart/2005/8/layout/orgChart1"/>
    <dgm:cxn modelId="{E8946828-6A6D-4A51-9B1C-F5AFBA303592}" type="presParOf" srcId="{2E1AED7F-D4B5-4E76-8789-CECE82CD4B18}" destId="{917CC85A-C594-480C-B320-96FD1D8FD854}" srcOrd="0" destOrd="0" presId="urn:microsoft.com/office/officeart/2005/8/layout/orgChart1"/>
    <dgm:cxn modelId="{28D27F29-C855-4425-8108-039459D80BE6}" type="presParOf" srcId="{2E1AED7F-D4B5-4E76-8789-CECE82CD4B18}" destId="{7F52A949-B104-4D78-97B4-B8A3FCE023FD}" srcOrd="1" destOrd="0" presId="urn:microsoft.com/office/officeart/2005/8/layout/orgChart1"/>
    <dgm:cxn modelId="{CEB5D33D-A2BB-4AFE-927B-C51F214053A8}" type="presParOf" srcId="{F82663DC-250B-492C-A1F0-2B6650A09344}" destId="{973AB830-427A-479C-8048-531C6B232445}" srcOrd="1" destOrd="0" presId="urn:microsoft.com/office/officeart/2005/8/layout/orgChart1"/>
    <dgm:cxn modelId="{F5AB02A5-2E76-4358-A055-FAC1DF36336D}" type="presParOf" srcId="{F82663DC-250B-492C-A1F0-2B6650A09344}" destId="{98B4164E-BB6B-43AD-A83F-D75EA79C859E}" srcOrd="2" destOrd="0" presId="urn:microsoft.com/office/officeart/2005/8/layout/orgChart1"/>
    <dgm:cxn modelId="{CD929AD9-21D4-4EB3-B318-9C9BD74AC9DC}" type="presParOf" srcId="{8E1B1025-003B-4B29-B297-0E3634648356}" destId="{E795DBC2-EF70-42D2-BC51-1C829CD1E4A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2016CA-893E-4058-AA4A-F1F0F98E3BA0}" type="doc">
      <dgm:prSet loTypeId="urn:microsoft.com/office/officeart/2005/8/layout/hList6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0DA50DE-0850-4430-9000-D2E63CB924C8}">
      <dgm:prSet phldrT="[Texto]" custT="1"/>
      <dgm:spPr/>
      <dgm:t>
        <a:bodyPr/>
        <a:lstStyle/>
        <a:p>
          <a:r>
            <a:rPr lang="pt-BR" sz="2800" dirty="0" smtClean="0"/>
            <a:t>Melhoria da ambiência, eficiência e sustentabilidade urbana</a:t>
          </a:r>
          <a:endParaRPr lang="pt-BR" sz="2800" dirty="0"/>
        </a:p>
      </dgm:t>
    </dgm:pt>
    <dgm:pt modelId="{543D8783-725F-43CB-AABE-64150F0DF539}" type="parTrans" cxnId="{E0EFA24E-F60C-48AB-A029-B4DB62A9318A}">
      <dgm:prSet/>
      <dgm:spPr/>
      <dgm:t>
        <a:bodyPr/>
        <a:lstStyle/>
        <a:p>
          <a:endParaRPr lang="pt-BR"/>
        </a:p>
      </dgm:t>
    </dgm:pt>
    <dgm:pt modelId="{A8D8D29D-5E6B-412C-B80A-4C95FB3F3D81}" type="sibTrans" cxnId="{E0EFA24E-F60C-48AB-A029-B4DB62A9318A}">
      <dgm:prSet/>
      <dgm:spPr/>
      <dgm:t>
        <a:bodyPr/>
        <a:lstStyle/>
        <a:p>
          <a:endParaRPr lang="pt-BR"/>
        </a:p>
      </dgm:t>
    </dgm:pt>
    <dgm:pt modelId="{AE41FE61-03DC-4574-8D9B-90A2EB8935A9}">
      <dgm:prSet custT="1"/>
      <dgm:spPr/>
      <dgm:t>
        <a:bodyPr/>
        <a:lstStyle/>
        <a:p>
          <a:r>
            <a:rPr lang="pt-BR" sz="2800" dirty="0" smtClean="0"/>
            <a:t>Estímulo à revitalização do entorno</a:t>
          </a:r>
        </a:p>
      </dgm:t>
    </dgm:pt>
    <dgm:pt modelId="{5015E75B-75D7-4BFD-B374-52EAD3EE29FB}" type="parTrans" cxnId="{4A119C19-B0AF-446D-BA43-57433E7FD089}">
      <dgm:prSet/>
      <dgm:spPr/>
      <dgm:t>
        <a:bodyPr/>
        <a:lstStyle/>
        <a:p>
          <a:endParaRPr lang="pt-BR"/>
        </a:p>
      </dgm:t>
    </dgm:pt>
    <dgm:pt modelId="{ED6BDE65-E63E-49B2-B468-CB8E4C078C99}" type="sibTrans" cxnId="{4A119C19-B0AF-446D-BA43-57433E7FD089}">
      <dgm:prSet/>
      <dgm:spPr/>
      <dgm:t>
        <a:bodyPr/>
        <a:lstStyle/>
        <a:p>
          <a:endParaRPr lang="pt-BR"/>
        </a:p>
      </dgm:t>
    </dgm:pt>
    <dgm:pt modelId="{78E929DC-3D3C-4726-ABB3-96C5A10F869D}">
      <dgm:prSet custT="1"/>
      <dgm:spPr/>
      <dgm:t>
        <a:bodyPr/>
        <a:lstStyle/>
        <a:p>
          <a:r>
            <a:rPr lang="pt-BR" sz="2800" dirty="0" smtClean="0"/>
            <a:t>Recuperação econômica de edificações do patrimônio imobiliário e histórico.</a:t>
          </a:r>
        </a:p>
      </dgm:t>
    </dgm:pt>
    <dgm:pt modelId="{6A10C442-276A-4DE7-A1D2-F6B3AC0A71D1}" type="parTrans" cxnId="{92F619F5-1A3B-40DD-B572-265EE33079C1}">
      <dgm:prSet/>
      <dgm:spPr/>
      <dgm:t>
        <a:bodyPr/>
        <a:lstStyle/>
        <a:p>
          <a:endParaRPr lang="pt-BR"/>
        </a:p>
      </dgm:t>
    </dgm:pt>
    <dgm:pt modelId="{B0DF3036-8105-4E9E-A2BA-F9EA023646FA}" type="sibTrans" cxnId="{92F619F5-1A3B-40DD-B572-265EE33079C1}">
      <dgm:prSet/>
      <dgm:spPr/>
      <dgm:t>
        <a:bodyPr/>
        <a:lstStyle/>
        <a:p>
          <a:endParaRPr lang="pt-BR"/>
        </a:p>
      </dgm:t>
    </dgm:pt>
    <dgm:pt modelId="{38C6BCBA-571E-4A60-992C-9B5D9C2CAB15}" type="pres">
      <dgm:prSet presAssocID="{6A2016CA-893E-4058-AA4A-F1F0F98E3B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8122391-8C1A-4B17-8F50-64ABC5A2D51E}" type="pres">
      <dgm:prSet presAssocID="{70DA50DE-0850-4430-9000-D2E63CB924C8}" presName="node" presStyleLbl="node1" presStyleIdx="0" presStyleCnt="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3695E239-18E0-4CAF-A550-3A36B822D262}" type="pres">
      <dgm:prSet presAssocID="{A8D8D29D-5E6B-412C-B80A-4C95FB3F3D81}" presName="sibTrans" presStyleCnt="0"/>
      <dgm:spPr/>
    </dgm:pt>
    <dgm:pt modelId="{5B669D07-339E-46D4-B570-F68490686873}" type="pres">
      <dgm:prSet presAssocID="{AE41FE61-03DC-4574-8D9B-90A2EB8935A9}" presName="node" presStyleLbl="node1" presStyleIdx="1" presStyleCnt="3" custLinFactNeighborX="21556" custLinFactNeighborY="38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  <dgm:pt modelId="{8758975C-9A42-497F-A59C-95054F5A363C}" type="pres">
      <dgm:prSet presAssocID="{ED6BDE65-E63E-49B2-B468-CB8E4C078C99}" presName="sibTrans" presStyleCnt="0"/>
      <dgm:spPr/>
    </dgm:pt>
    <dgm:pt modelId="{D7D78E03-AC2C-4E84-88F6-6636AC24CF37}" type="pres">
      <dgm:prSet presAssocID="{78E929DC-3D3C-4726-ABB3-96C5A10F869D}" presName="node" presStyleLbl="node1" presStyleIdx="2" presStyleCnt="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pt-BR"/>
        </a:p>
      </dgm:t>
    </dgm:pt>
  </dgm:ptLst>
  <dgm:cxnLst>
    <dgm:cxn modelId="{3A7C7A7E-C194-4062-98FC-E11E5A44B7F3}" type="presOf" srcId="{AE41FE61-03DC-4574-8D9B-90A2EB8935A9}" destId="{5B669D07-339E-46D4-B570-F68490686873}" srcOrd="0" destOrd="0" presId="urn:microsoft.com/office/officeart/2005/8/layout/hList6"/>
    <dgm:cxn modelId="{E0EFA24E-F60C-48AB-A029-B4DB62A9318A}" srcId="{6A2016CA-893E-4058-AA4A-F1F0F98E3BA0}" destId="{70DA50DE-0850-4430-9000-D2E63CB924C8}" srcOrd="0" destOrd="0" parTransId="{543D8783-725F-43CB-AABE-64150F0DF539}" sibTransId="{A8D8D29D-5E6B-412C-B80A-4C95FB3F3D81}"/>
    <dgm:cxn modelId="{991F3EC7-58A1-4B45-92F6-1960BB2EFF4F}" type="presOf" srcId="{78E929DC-3D3C-4726-ABB3-96C5A10F869D}" destId="{D7D78E03-AC2C-4E84-88F6-6636AC24CF37}" srcOrd="0" destOrd="0" presId="urn:microsoft.com/office/officeart/2005/8/layout/hList6"/>
    <dgm:cxn modelId="{ADE5E183-3961-4675-BC61-854B7830B149}" type="presOf" srcId="{6A2016CA-893E-4058-AA4A-F1F0F98E3BA0}" destId="{38C6BCBA-571E-4A60-992C-9B5D9C2CAB15}" srcOrd="0" destOrd="0" presId="urn:microsoft.com/office/officeart/2005/8/layout/hList6"/>
    <dgm:cxn modelId="{4A119C19-B0AF-446D-BA43-57433E7FD089}" srcId="{6A2016CA-893E-4058-AA4A-F1F0F98E3BA0}" destId="{AE41FE61-03DC-4574-8D9B-90A2EB8935A9}" srcOrd="1" destOrd="0" parTransId="{5015E75B-75D7-4BFD-B374-52EAD3EE29FB}" sibTransId="{ED6BDE65-E63E-49B2-B468-CB8E4C078C99}"/>
    <dgm:cxn modelId="{AAF56196-76CE-40FE-8A08-54BE8C7622DB}" type="presOf" srcId="{70DA50DE-0850-4430-9000-D2E63CB924C8}" destId="{E8122391-8C1A-4B17-8F50-64ABC5A2D51E}" srcOrd="0" destOrd="0" presId="urn:microsoft.com/office/officeart/2005/8/layout/hList6"/>
    <dgm:cxn modelId="{92F619F5-1A3B-40DD-B572-265EE33079C1}" srcId="{6A2016CA-893E-4058-AA4A-F1F0F98E3BA0}" destId="{78E929DC-3D3C-4726-ABB3-96C5A10F869D}" srcOrd="2" destOrd="0" parTransId="{6A10C442-276A-4DE7-A1D2-F6B3AC0A71D1}" sibTransId="{B0DF3036-8105-4E9E-A2BA-F9EA023646FA}"/>
    <dgm:cxn modelId="{BD3AE8D0-D9EC-4C2D-BE74-62FB9B839856}" type="presParOf" srcId="{38C6BCBA-571E-4A60-992C-9B5D9C2CAB15}" destId="{E8122391-8C1A-4B17-8F50-64ABC5A2D51E}" srcOrd="0" destOrd="0" presId="urn:microsoft.com/office/officeart/2005/8/layout/hList6"/>
    <dgm:cxn modelId="{A8623DC5-DF93-499F-9435-B8D296A88B2C}" type="presParOf" srcId="{38C6BCBA-571E-4A60-992C-9B5D9C2CAB15}" destId="{3695E239-18E0-4CAF-A550-3A36B822D262}" srcOrd="1" destOrd="0" presId="urn:microsoft.com/office/officeart/2005/8/layout/hList6"/>
    <dgm:cxn modelId="{F484450C-9D49-4AA2-8B6A-10A1A26811E4}" type="presParOf" srcId="{38C6BCBA-571E-4A60-992C-9B5D9C2CAB15}" destId="{5B669D07-339E-46D4-B570-F68490686873}" srcOrd="2" destOrd="0" presId="urn:microsoft.com/office/officeart/2005/8/layout/hList6"/>
    <dgm:cxn modelId="{CD69BCD7-1A04-4B4F-84ED-DEF5F35939C9}" type="presParOf" srcId="{38C6BCBA-571E-4A60-992C-9B5D9C2CAB15}" destId="{8758975C-9A42-497F-A59C-95054F5A363C}" srcOrd="3" destOrd="0" presId="urn:microsoft.com/office/officeart/2005/8/layout/hList6"/>
    <dgm:cxn modelId="{EBFDAA0A-658F-4A44-B906-BBAD0DF96DF9}" type="presParOf" srcId="{38C6BCBA-571E-4A60-992C-9B5D9C2CAB15}" destId="{D7D78E03-AC2C-4E84-88F6-6636AC24CF3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231FE-FE91-435C-B784-7D36D355D76E}">
      <dsp:nvSpPr>
        <dsp:cNvPr id="0" name=""/>
        <dsp:cNvSpPr/>
      </dsp:nvSpPr>
      <dsp:spPr>
        <a:xfrm rot="5400000">
          <a:off x="-350669" y="351666"/>
          <a:ext cx="2337798" cy="163645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Primeiro momento:</a:t>
          </a:r>
          <a:endParaRPr lang="pt-BR" sz="2400" kern="1200" dirty="0"/>
        </a:p>
      </dsp:txBody>
      <dsp:txXfrm rot="-5400000">
        <a:off x="1" y="819227"/>
        <a:ext cx="1636459" cy="701339"/>
      </dsp:txXfrm>
    </dsp:sp>
    <dsp:sp modelId="{0E864F50-CCFA-432C-9F7E-4B6AE0B00A00}">
      <dsp:nvSpPr>
        <dsp:cNvPr id="0" name=""/>
        <dsp:cNvSpPr/>
      </dsp:nvSpPr>
      <dsp:spPr>
        <a:xfrm rot="5400000">
          <a:off x="3910872" y="-2273417"/>
          <a:ext cx="1519569" cy="60683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b="0" kern="1200" dirty="0" smtClean="0"/>
            <a:t>Melhoria da segurança pública</a:t>
          </a:r>
          <a:endParaRPr lang="pt-BR" sz="2100" b="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b="0" kern="1200" dirty="0" smtClean="0"/>
            <a:t>Requalificação do espaço público</a:t>
          </a:r>
          <a:endParaRPr lang="pt-BR" sz="2100" b="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b="0" kern="1200" dirty="0" smtClean="0"/>
            <a:t>Facilidades urbanas existentes</a:t>
          </a:r>
          <a:endParaRPr lang="pt-BR" sz="2100" b="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b="0" kern="1200" dirty="0" smtClean="0"/>
            <a:t>Existência de prédios comerciais </a:t>
          </a:r>
          <a:endParaRPr lang="pt-BR" sz="2100" b="0" kern="1200" dirty="0"/>
        </a:p>
      </dsp:txBody>
      <dsp:txXfrm rot="-5400000">
        <a:off x="1636459" y="75175"/>
        <a:ext cx="5994217" cy="1371211"/>
      </dsp:txXfrm>
    </dsp:sp>
    <dsp:sp modelId="{30DF514F-AAF1-4E38-A554-0399535CF102}">
      <dsp:nvSpPr>
        <dsp:cNvPr id="0" name=""/>
        <dsp:cNvSpPr/>
      </dsp:nvSpPr>
      <dsp:spPr>
        <a:xfrm rot="5400000">
          <a:off x="-350669" y="2404362"/>
          <a:ext cx="2337798" cy="1636459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Segundo momento:</a:t>
          </a:r>
          <a:endParaRPr lang="pt-BR" sz="2400" kern="1200" dirty="0"/>
        </a:p>
      </dsp:txBody>
      <dsp:txXfrm rot="-5400000">
        <a:off x="1" y="2871923"/>
        <a:ext cx="1636459" cy="701339"/>
      </dsp:txXfrm>
    </dsp:sp>
    <dsp:sp modelId="{6B494931-9BC6-4033-AFD4-1BFB9425CA43}">
      <dsp:nvSpPr>
        <dsp:cNvPr id="0" name=""/>
        <dsp:cNvSpPr/>
      </dsp:nvSpPr>
      <dsp:spPr>
        <a:xfrm rot="5400000">
          <a:off x="3910872" y="-220721"/>
          <a:ext cx="1519569" cy="60683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dirty="0" smtClean="0"/>
            <a:t>Aprovação de legislação facilitadora</a:t>
          </a:r>
          <a:endParaRPr lang="pt-B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dirty="0" smtClean="0"/>
            <a:t>Plano diretor do Hipercentro</a:t>
          </a:r>
          <a:endParaRPr lang="pt-BR" sz="2100" kern="1200" dirty="0"/>
        </a:p>
      </dsp:txBody>
      <dsp:txXfrm rot="-5400000">
        <a:off x="1636459" y="2127871"/>
        <a:ext cx="5994217" cy="13712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0867F-A9FE-455F-BE88-E066B9B3F0C4}">
      <dsp:nvSpPr>
        <dsp:cNvPr id="0" name=""/>
        <dsp:cNvSpPr/>
      </dsp:nvSpPr>
      <dsp:spPr>
        <a:xfrm>
          <a:off x="779" y="164484"/>
          <a:ext cx="3039273" cy="182356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smtClean="0"/>
            <a:t>Arquitetura</a:t>
          </a:r>
          <a:endParaRPr lang="pt-BR" sz="4200" kern="1200" dirty="0"/>
        </a:p>
      </dsp:txBody>
      <dsp:txXfrm>
        <a:off x="89798" y="253503"/>
        <a:ext cx="2861235" cy="1645525"/>
      </dsp:txXfrm>
    </dsp:sp>
    <dsp:sp modelId="{BE6B438A-F5DC-48A5-B00E-60225236F6B8}">
      <dsp:nvSpPr>
        <dsp:cNvPr id="0" name=""/>
        <dsp:cNvSpPr/>
      </dsp:nvSpPr>
      <dsp:spPr>
        <a:xfrm>
          <a:off x="3343979" y="164484"/>
          <a:ext cx="3039273" cy="1823563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smtClean="0"/>
            <a:t>Estrutura</a:t>
          </a:r>
          <a:endParaRPr lang="pt-BR" sz="4200" kern="1200" dirty="0"/>
        </a:p>
      </dsp:txBody>
      <dsp:txXfrm>
        <a:off x="3432998" y="253503"/>
        <a:ext cx="2861235" cy="1645525"/>
      </dsp:txXfrm>
    </dsp:sp>
    <dsp:sp modelId="{DCF517EE-58F7-4024-BA46-D5C004FB9BB7}">
      <dsp:nvSpPr>
        <dsp:cNvPr id="0" name=""/>
        <dsp:cNvSpPr/>
      </dsp:nvSpPr>
      <dsp:spPr>
        <a:xfrm>
          <a:off x="1672379" y="2291975"/>
          <a:ext cx="3039273" cy="1823563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smtClean="0"/>
            <a:t>Ambiência urbana</a:t>
          </a:r>
        </a:p>
      </dsp:txBody>
      <dsp:txXfrm>
        <a:off x="1761398" y="2380994"/>
        <a:ext cx="2861235" cy="16455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2472D-D9D8-4FBD-8CDB-B71A48AD259D}">
      <dsp:nvSpPr>
        <dsp:cNvPr id="0" name=""/>
        <dsp:cNvSpPr/>
      </dsp:nvSpPr>
      <dsp:spPr>
        <a:xfrm>
          <a:off x="0" y="592497"/>
          <a:ext cx="6144344" cy="71954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 smtClean="0"/>
            <a:t>Legislação inadequada ou inexistente</a:t>
          </a:r>
          <a:endParaRPr lang="pt-BR" sz="3000" kern="1200" dirty="0"/>
        </a:p>
      </dsp:txBody>
      <dsp:txXfrm>
        <a:off x="35125" y="627622"/>
        <a:ext cx="6074094" cy="649299"/>
      </dsp:txXfrm>
    </dsp:sp>
    <dsp:sp modelId="{B3FAE49E-042E-45ED-8B8D-1E1492C3912A}">
      <dsp:nvSpPr>
        <dsp:cNvPr id="0" name=""/>
        <dsp:cNvSpPr/>
      </dsp:nvSpPr>
      <dsp:spPr>
        <a:xfrm>
          <a:off x="0" y="1398447"/>
          <a:ext cx="6144344" cy="71954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76561"/>
                <a:satOff val="-1098"/>
                <a:lumOff val="6404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 smtClean="0"/>
            <a:t>Ausência de normas específicas</a:t>
          </a:r>
        </a:p>
      </dsp:txBody>
      <dsp:txXfrm>
        <a:off x="35125" y="1433572"/>
        <a:ext cx="6074094" cy="649299"/>
      </dsp:txXfrm>
    </dsp:sp>
    <dsp:sp modelId="{6037B23E-46D6-415D-BFBE-7106ECA84393}">
      <dsp:nvSpPr>
        <dsp:cNvPr id="0" name=""/>
        <dsp:cNvSpPr/>
      </dsp:nvSpPr>
      <dsp:spPr>
        <a:xfrm>
          <a:off x="0" y="2204397"/>
          <a:ext cx="6144344" cy="71954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smtClean="0"/>
            <a:t>Questão proprietária condominial </a:t>
          </a:r>
          <a:endParaRPr lang="pt-BR" sz="3000" kern="1200" dirty="0" smtClean="0"/>
        </a:p>
      </dsp:txBody>
      <dsp:txXfrm>
        <a:off x="35125" y="2239522"/>
        <a:ext cx="6074094" cy="649299"/>
      </dsp:txXfrm>
    </dsp:sp>
    <dsp:sp modelId="{B015437D-1E1D-49E2-A749-74E0F7003C8E}">
      <dsp:nvSpPr>
        <dsp:cNvPr id="0" name=""/>
        <dsp:cNvSpPr/>
      </dsp:nvSpPr>
      <dsp:spPr>
        <a:xfrm>
          <a:off x="0" y="3010347"/>
          <a:ext cx="6144344" cy="71954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29684"/>
                <a:satOff val="-3294"/>
                <a:lumOff val="19211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smtClean="0"/>
            <a:t>Burocracia municipal e cartorária</a:t>
          </a:r>
          <a:endParaRPr lang="pt-BR" sz="3000" kern="1200" dirty="0" smtClean="0"/>
        </a:p>
      </dsp:txBody>
      <dsp:txXfrm>
        <a:off x="35125" y="3045472"/>
        <a:ext cx="6074094" cy="649299"/>
      </dsp:txXfrm>
    </dsp:sp>
    <dsp:sp modelId="{76329C29-E40A-4E55-ACB3-EC79EF632C44}">
      <dsp:nvSpPr>
        <dsp:cNvPr id="0" name=""/>
        <dsp:cNvSpPr/>
      </dsp:nvSpPr>
      <dsp:spPr>
        <a:xfrm>
          <a:off x="0" y="3816297"/>
          <a:ext cx="6144344" cy="71954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smtClean="0"/>
            <a:t>Ambiência urbana</a:t>
          </a:r>
          <a:endParaRPr lang="pt-BR" sz="3000" kern="1200" dirty="0" smtClean="0"/>
        </a:p>
      </dsp:txBody>
      <dsp:txXfrm>
        <a:off x="35125" y="3851422"/>
        <a:ext cx="6074094" cy="6492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056AE-D397-474A-83AD-B2E5F3A1CAE0}">
      <dsp:nvSpPr>
        <dsp:cNvPr id="0" name=""/>
        <dsp:cNvSpPr/>
      </dsp:nvSpPr>
      <dsp:spPr>
        <a:xfrm>
          <a:off x="0" y="25924"/>
          <a:ext cx="6096000" cy="57563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Dificuldade de aquisição de prédios </a:t>
          </a:r>
          <a:endParaRPr lang="pt-BR" sz="2400" kern="1200" dirty="0"/>
        </a:p>
      </dsp:txBody>
      <dsp:txXfrm>
        <a:off x="28100" y="54024"/>
        <a:ext cx="6039800" cy="519439"/>
      </dsp:txXfrm>
    </dsp:sp>
    <dsp:sp modelId="{7414E74A-BEC2-4572-85F4-3A5FBF8F1C89}">
      <dsp:nvSpPr>
        <dsp:cNvPr id="0" name=""/>
        <dsp:cNvSpPr/>
      </dsp:nvSpPr>
      <dsp:spPr>
        <a:xfrm>
          <a:off x="0" y="670684"/>
          <a:ext cx="6096000" cy="57563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51041"/>
                <a:satOff val="-732"/>
                <a:lumOff val="426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51041"/>
                <a:satOff val="-732"/>
                <a:lumOff val="426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51041"/>
                <a:satOff val="-732"/>
                <a:lumOff val="42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Ausência de políticas de incentivo fiscal </a:t>
          </a:r>
        </a:p>
      </dsp:txBody>
      <dsp:txXfrm>
        <a:off x="28100" y="698784"/>
        <a:ext cx="6039800" cy="519439"/>
      </dsp:txXfrm>
    </dsp:sp>
    <dsp:sp modelId="{DA5F116C-E3EF-493E-822C-27F5AF74E4FA}">
      <dsp:nvSpPr>
        <dsp:cNvPr id="0" name=""/>
        <dsp:cNvSpPr/>
      </dsp:nvSpPr>
      <dsp:spPr>
        <a:xfrm>
          <a:off x="0" y="1315444"/>
          <a:ext cx="6096000" cy="57563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/>
            <a:t>Burocracia</a:t>
          </a:r>
          <a:endParaRPr lang="pt-BR" sz="2400" kern="1200" dirty="0" smtClean="0"/>
        </a:p>
      </dsp:txBody>
      <dsp:txXfrm>
        <a:off x="28100" y="1343544"/>
        <a:ext cx="6039800" cy="519439"/>
      </dsp:txXfrm>
    </dsp:sp>
    <dsp:sp modelId="{0A437D02-EDC2-4578-8804-CD54D26A33A4}">
      <dsp:nvSpPr>
        <dsp:cNvPr id="0" name=""/>
        <dsp:cNvSpPr/>
      </dsp:nvSpPr>
      <dsp:spPr>
        <a:xfrm>
          <a:off x="0" y="1960204"/>
          <a:ext cx="6096000" cy="57563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/>
            <a:t>Sistema financeiro</a:t>
          </a:r>
          <a:endParaRPr lang="pt-BR" sz="2400" kern="1200" dirty="0" smtClean="0"/>
        </a:p>
      </dsp:txBody>
      <dsp:txXfrm>
        <a:off x="28100" y="1988304"/>
        <a:ext cx="6039800" cy="519439"/>
      </dsp:txXfrm>
    </dsp:sp>
    <dsp:sp modelId="{C0C89234-A85C-4C49-A33E-24F68B29DF48}">
      <dsp:nvSpPr>
        <dsp:cNvPr id="0" name=""/>
        <dsp:cNvSpPr/>
      </dsp:nvSpPr>
      <dsp:spPr>
        <a:xfrm>
          <a:off x="0" y="2604964"/>
          <a:ext cx="6096000" cy="57563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/>
            <a:t>Processo de produção</a:t>
          </a:r>
          <a:endParaRPr lang="pt-BR" sz="2400" kern="1200" dirty="0" smtClean="0"/>
        </a:p>
      </dsp:txBody>
      <dsp:txXfrm>
        <a:off x="28100" y="2633064"/>
        <a:ext cx="6039800" cy="519439"/>
      </dsp:txXfrm>
    </dsp:sp>
    <dsp:sp modelId="{89CDD233-2422-47C7-874B-33EE057D3F16}">
      <dsp:nvSpPr>
        <dsp:cNvPr id="0" name=""/>
        <dsp:cNvSpPr/>
      </dsp:nvSpPr>
      <dsp:spPr>
        <a:xfrm>
          <a:off x="0" y="3249724"/>
          <a:ext cx="6096000" cy="57563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55205"/>
                <a:satOff val="-3660"/>
                <a:lumOff val="21346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55205"/>
                <a:satOff val="-3660"/>
                <a:lumOff val="21346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55205"/>
                <a:satOff val="-3660"/>
                <a:lumOff val="213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/>
            <a:t>Alto custo financeiro</a:t>
          </a:r>
          <a:endParaRPr lang="pt-BR" sz="2400" kern="1200" dirty="0" smtClean="0"/>
        </a:p>
      </dsp:txBody>
      <dsp:txXfrm>
        <a:off x="28100" y="3277824"/>
        <a:ext cx="6039800" cy="519439"/>
      </dsp:txXfrm>
    </dsp:sp>
    <dsp:sp modelId="{2A82D0B4-07BF-4764-B655-6FC7105CC89A}">
      <dsp:nvSpPr>
        <dsp:cNvPr id="0" name=""/>
        <dsp:cNvSpPr/>
      </dsp:nvSpPr>
      <dsp:spPr>
        <a:xfrm>
          <a:off x="0" y="3894484"/>
          <a:ext cx="6096000" cy="57563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/>
            <a:t>Desconhecimento do produto pelo mercado</a:t>
          </a:r>
          <a:endParaRPr lang="pt-BR" sz="2400" kern="1200" dirty="0" smtClean="0"/>
        </a:p>
      </dsp:txBody>
      <dsp:txXfrm>
        <a:off x="28100" y="3922584"/>
        <a:ext cx="6039800" cy="519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9233C-9B4E-440F-A70B-DD97B199A487}">
      <dsp:nvSpPr>
        <dsp:cNvPr id="0" name=""/>
        <dsp:cNvSpPr/>
      </dsp:nvSpPr>
      <dsp:spPr>
        <a:xfrm>
          <a:off x="0" y="77714"/>
          <a:ext cx="6767983" cy="114192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Grande demanda por habitação no centro</a:t>
          </a:r>
          <a:endParaRPr lang="pt-BR" sz="3200" kern="1200" dirty="0"/>
        </a:p>
      </dsp:txBody>
      <dsp:txXfrm>
        <a:off x="570960" y="77714"/>
        <a:ext cx="5626063" cy="1141920"/>
      </dsp:txXfrm>
    </dsp:sp>
    <dsp:sp modelId="{2A2F5AE9-8D51-4B61-B894-5916AA7F4005}">
      <dsp:nvSpPr>
        <dsp:cNvPr id="0" name=""/>
        <dsp:cNvSpPr/>
      </dsp:nvSpPr>
      <dsp:spPr>
        <a:xfrm>
          <a:off x="0" y="1300196"/>
          <a:ext cx="6767983" cy="1141920"/>
        </a:xfrm>
        <a:prstGeom prst="chevron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smtClean="0"/>
            <a:t>IPTU para habitação reduzido</a:t>
          </a:r>
          <a:endParaRPr lang="pt-BR" sz="3200" kern="1200" dirty="0" smtClean="0"/>
        </a:p>
      </dsp:txBody>
      <dsp:txXfrm>
        <a:off x="570960" y="1300196"/>
        <a:ext cx="5626063" cy="1141920"/>
      </dsp:txXfrm>
    </dsp:sp>
    <dsp:sp modelId="{51E94B1F-8947-4C7C-B3EC-EF89F5E71ABA}">
      <dsp:nvSpPr>
        <dsp:cNvPr id="0" name=""/>
        <dsp:cNvSpPr/>
      </dsp:nvSpPr>
      <dsp:spPr>
        <a:xfrm>
          <a:off x="0" y="2534276"/>
          <a:ext cx="6767983" cy="1141920"/>
        </a:xfrm>
        <a:prstGeom prst="chevron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Sistema financeiro habitacional contempla o </a:t>
          </a:r>
          <a:r>
            <a:rPr lang="pt-BR" sz="3200" u="sng" kern="1200" dirty="0" smtClean="0"/>
            <a:t>retrofit</a:t>
          </a:r>
        </a:p>
      </dsp:txBody>
      <dsp:txXfrm>
        <a:off x="570960" y="2534276"/>
        <a:ext cx="5626063" cy="1141920"/>
      </dsp:txXfrm>
    </dsp:sp>
    <dsp:sp modelId="{3745059E-3CCE-49F6-B78F-22F7E95B3C98}">
      <dsp:nvSpPr>
        <dsp:cNvPr id="0" name=""/>
        <dsp:cNvSpPr/>
      </dsp:nvSpPr>
      <dsp:spPr>
        <a:xfrm>
          <a:off x="0" y="3768356"/>
          <a:ext cx="6767983" cy="1141920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smtClean="0"/>
            <a:t>Melhorias públicas no hipercentro</a:t>
          </a:r>
          <a:endParaRPr lang="pt-BR" sz="3200" kern="1200" dirty="0" smtClean="0"/>
        </a:p>
      </dsp:txBody>
      <dsp:txXfrm>
        <a:off x="570960" y="3768356"/>
        <a:ext cx="5626063" cy="11419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80D6D-FC7C-4554-9665-DD70C967D15F}" type="datetimeFigureOut">
              <a:rPr lang="pt-BR" smtClean="0"/>
              <a:pPr/>
              <a:t>19/09/2013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3C1D87-C6EF-4750-BE05-42EE4F9A107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DO-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6" b="22700"/>
          <a:stretch>
            <a:fillRect/>
          </a:stretch>
        </p:blipFill>
        <p:spPr>
          <a:xfrm>
            <a:off x="0" y="720080"/>
            <a:ext cx="9143533" cy="536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DO-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6" t="4546" b="38776"/>
          <a:stretch>
            <a:fillRect/>
          </a:stretch>
        </p:blipFill>
        <p:spPr>
          <a:xfrm>
            <a:off x="0" y="0"/>
            <a:ext cx="9143533" cy="3933056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685800" y="4149081"/>
            <a:ext cx="7772400" cy="1224135"/>
          </a:xfrm>
        </p:spPr>
        <p:txBody>
          <a:bodyPr>
            <a:normAutofit/>
          </a:bodyPr>
          <a:lstStyle>
            <a:lvl1pPr algn="l">
              <a:defRPr lang="pt-BR" sz="4400" kern="1200" dirty="0" smtClean="0">
                <a:solidFill>
                  <a:srgbClr val="17375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683568" y="5373216"/>
            <a:ext cx="7776864" cy="1228527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A1CF818-F991-4E36-8C18-9E00FD3EC71E}" type="datetimeFigureOut">
              <a:rPr lang="pt-BR" smtClean="0"/>
              <a:pPr/>
              <a:t>19/09/2013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 dirty="0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C92D0C9-B74A-4C65-B7AB-6710ED82761A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1CF818-F991-4E36-8C18-9E00FD3EC71E}" type="datetimeFigureOut">
              <a:rPr lang="pt-BR" smtClean="0"/>
              <a:pPr/>
              <a:t>19/09/2013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2D0C9-B74A-4C65-B7AB-6710ED82761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A1CF818-F991-4E36-8C18-9E00FD3EC71E}" type="datetimeFigureOut">
              <a:rPr lang="pt-BR" smtClean="0"/>
              <a:pPr/>
              <a:t>19/09/2013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C92D0C9-B74A-4C65-B7AB-6710ED82761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5112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5112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4224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4224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3008313" cy="9255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5184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2410345"/>
            <a:ext cx="3008313" cy="42590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6174630"/>
            <a:ext cx="65517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259632" y="1412776"/>
            <a:ext cx="6551712" cy="46805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pt_palestrantes.jp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999"/>
          <a:stretch>
            <a:fillRect/>
          </a:stretch>
        </p:blipFill>
        <p:spPr>
          <a:xfrm>
            <a:off x="0" y="224768"/>
            <a:ext cx="9144000" cy="1097360"/>
          </a:xfrm>
          <a:prstGeom prst="rect">
            <a:avLst/>
          </a:prstGeom>
        </p:spPr>
      </p:pic>
      <p:sp>
        <p:nvSpPr>
          <p:cNvPr id="8" name="Retângulo 7"/>
          <p:cNvSpPr/>
          <p:nvPr userDrawn="1"/>
        </p:nvSpPr>
        <p:spPr>
          <a:xfrm>
            <a:off x="0" y="224768"/>
            <a:ext cx="7543800" cy="1116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83990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82296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375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9C4C0-A441-44F0-A86C-AA88EAFC457F}" type="datetimeFigureOut">
              <a:rPr lang="pt-BR" smtClean="0"/>
              <a:pPr/>
              <a:t>19/09/2013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2BD45-2B4F-4E59-A7CB-4465390B514E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9" r:id="rId4"/>
    <p:sldLayoutId id="2147483670" r:id="rId5"/>
    <p:sldLayoutId id="214748367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+mj-lt"/>
              </a:rPr>
              <a:t>Reciclagem </a:t>
            </a:r>
            <a:r>
              <a:rPr lang="pt-BR" dirty="0">
                <a:latin typeface="+mj-lt"/>
              </a:rPr>
              <a:t>de </a:t>
            </a:r>
            <a:r>
              <a:rPr lang="pt-BR" dirty="0" smtClean="0">
                <a:latin typeface="+mj-lt"/>
              </a:rPr>
              <a:t>Edifícios</a:t>
            </a:r>
            <a:endParaRPr lang="pt-B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tx1"/>
                </a:solidFill>
                <a:latin typeface="+mj-lt"/>
              </a:rPr>
              <a:t>Propostas</a:t>
            </a:r>
            <a:r>
              <a:rPr lang="pt-BR" dirty="0" smtClean="0">
                <a:solidFill>
                  <a:schemeClr val="tx1"/>
                </a:solidFill>
              </a:rPr>
              <a:t>: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t-BR" sz="2800" dirty="0" smtClean="0"/>
          </a:p>
          <a:p>
            <a:endParaRPr lang="pt-BR" dirty="0"/>
          </a:p>
        </p:txBody>
      </p:sp>
      <p:graphicFrame>
        <p:nvGraphicFramePr>
          <p:cNvPr id="4" name="Diagrama 3"/>
          <p:cNvGraphicFramePr/>
          <p:nvPr/>
        </p:nvGraphicFramePr>
        <p:xfrm>
          <a:off x="1115616" y="1397000"/>
          <a:ext cx="6912768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+mj-lt"/>
              </a:rPr>
              <a:t>Propostas:</a:t>
            </a:r>
            <a:endParaRPr lang="pt-BR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2800" dirty="0" smtClean="0"/>
          </a:p>
          <a:p>
            <a:endParaRPr lang="pt-BR" dirty="0"/>
          </a:p>
        </p:txBody>
      </p:sp>
      <p:graphicFrame>
        <p:nvGraphicFramePr>
          <p:cNvPr id="4" name="Diagrama 3"/>
          <p:cNvGraphicFramePr/>
          <p:nvPr/>
        </p:nvGraphicFramePr>
        <p:xfrm>
          <a:off x="1331640" y="1412776"/>
          <a:ext cx="664840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Legado positivo: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graphicFrame>
        <p:nvGraphicFramePr>
          <p:cNvPr id="6" name="Diagrama 5"/>
          <p:cNvGraphicFramePr/>
          <p:nvPr/>
        </p:nvGraphicFramePr>
        <p:xfrm>
          <a:off x="755576" y="1988840"/>
          <a:ext cx="748883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Legado positivo:</a:t>
            </a:r>
            <a:endParaRPr lang="pt-BR" dirty="0"/>
          </a:p>
        </p:txBody>
      </p:sp>
      <p:graphicFrame>
        <p:nvGraphicFramePr>
          <p:cNvPr id="4" name="Diagrama 3"/>
          <p:cNvGraphicFramePr/>
          <p:nvPr/>
        </p:nvGraphicFramePr>
        <p:xfrm>
          <a:off x="251520" y="1916832"/>
          <a:ext cx="871296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4149080"/>
            <a:ext cx="7772400" cy="2016224"/>
          </a:xfrm>
        </p:spPr>
        <p:txBody>
          <a:bodyPr>
            <a:normAutofit fontScale="90000"/>
          </a:bodyPr>
          <a:lstStyle/>
          <a:p>
            <a:r>
              <a:rPr lang="pt-BR" sz="4900" dirty="0" smtClean="0">
                <a:latin typeface="+mj-lt"/>
              </a:rPr>
              <a:t>RETROFIT</a:t>
            </a:r>
            <a:br>
              <a:rPr lang="pt-BR" sz="4900" dirty="0" smtClean="0">
                <a:latin typeface="+mj-lt"/>
              </a:rPr>
            </a:br>
            <a:r>
              <a:rPr lang="pt-BR" sz="4900" dirty="0" smtClean="0">
                <a:latin typeface="+mj-lt"/>
              </a:rPr>
              <a:t> ED. CHIQUITO LOPES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subTitle" idx="1"/>
          </p:nvPr>
        </p:nvSpPr>
        <p:spPr>
          <a:xfrm>
            <a:off x="683568" y="5085184"/>
            <a:ext cx="7776864" cy="1516559"/>
          </a:xfrm>
        </p:spPr>
        <p:txBody>
          <a:bodyPr>
            <a:normAutofit/>
          </a:bodyPr>
          <a:lstStyle/>
          <a:p>
            <a:r>
              <a:rPr lang="pt-BR" sz="3200" dirty="0" smtClean="0"/>
              <a:t>ANTES   DO RETROFIT 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2-FACHADA ANTIGA POSTERIOR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t="31081" b="31081"/>
          <a:stretch>
            <a:fillRect/>
          </a:stretch>
        </p:blipFill>
        <p:spPr>
          <a:xfrm>
            <a:off x="0" y="1340768"/>
            <a:ext cx="9144000" cy="4968552"/>
          </a:xfr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6093296"/>
            <a:ext cx="8075613" cy="764704"/>
          </a:xfrm>
        </p:spPr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tx2"/>
                </a:solidFill>
                <a:latin typeface="+mj-lt"/>
              </a:rPr>
              <a:t>Fachada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tx1"/>
                </a:solidFill>
                <a:latin typeface="+mj-lt"/>
              </a:rPr>
              <a:t>Fachada/Área lateral </a:t>
            </a:r>
            <a:endParaRPr lang="pt-B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Espaço Reservado para Imagem 4" descr="5aaa- AREA POSTERIO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90" b="2390"/>
          <a:stretch>
            <a:fillRect/>
          </a:stretch>
        </p:blipFill>
        <p:spPr>
          <a:xfrm>
            <a:off x="0" y="1412776"/>
            <a:ext cx="9144000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tx1"/>
                </a:solidFill>
              </a:rPr>
              <a:t>Entrada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5" name="Espaço Reservado para Imagem 4" descr="3p-FRENT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90" b="2390"/>
          <a:stretch>
            <a:fillRect/>
          </a:stretch>
        </p:blipFill>
        <p:spPr>
          <a:xfrm>
            <a:off x="0" y="1340768"/>
            <a:ext cx="9144000" cy="5517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tx1"/>
                </a:solidFill>
              </a:rPr>
              <a:t>Interior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5" name="Espaço Reservado para Imagem 4" descr="11c- 13o PAVTO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252" b="23252"/>
          <a:stretch>
            <a:fillRect/>
          </a:stretch>
        </p:blipFill>
        <p:spPr>
          <a:xfrm>
            <a:off x="0" y="1268760"/>
            <a:ext cx="9144000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tx1"/>
                </a:solidFill>
                <a:latin typeface="+mj-lt"/>
                <a:cs typeface="Aharoni" pitchFamily="2" charset="-79"/>
              </a:rPr>
              <a:t>Experiência: Belo Horizonte</a:t>
            </a:r>
            <a:endParaRPr lang="pt-BR" dirty="0">
              <a:latin typeface="+mj-lt"/>
              <a:cs typeface="Aharoni" pitchFamily="2" charset="-79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1484784"/>
            <a:ext cx="813690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pt-BR" sz="28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Reciclagem de edifícios no centro de Belo Horizonte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pt-BR" sz="3200" dirty="0" smtClean="0"/>
          </a:p>
          <a:p>
            <a:pPr>
              <a:buFont typeface="Arial" pitchFamily="34" charset="0"/>
              <a:buChar char="•"/>
            </a:pPr>
            <a:endParaRPr lang="pt-BR" sz="3200" dirty="0"/>
          </a:p>
        </p:txBody>
      </p:sp>
      <p:pic>
        <p:nvPicPr>
          <p:cNvPr id="4" name="Espaço Reservado para Conteúdo 3" descr="quarto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2780928"/>
            <a:ext cx="5471093" cy="3673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tx1"/>
                </a:solidFill>
              </a:rPr>
              <a:t>Interior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5" name="Espaço Reservado para Imagem 4" descr="11b 13o PAVTO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252" b="23252"/>
          <a:stretch>
            <a:fillRect/>
          </a:stretch>
        </p:blipFill>
        <p:spPr>
          <a:xfrm>
            <a:off x="0" y="1268760"/>
            <a:ext cx="9144000" cy="5040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3600" dirty="0" smtClean="0"/>
              <a:t>APÓS O RETROFIT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Garagem</a:t>
            </a:r>
            <a:endParaRPr lang="pt-BR" sz="2400" dirty="0"/>
          </a:p>
        </p:txBody>
      </p:sp>
      <p:pic>
        <p:nvPicPr>
          <p:cNvPr id="5" name="Espaço Reservado para Imagem 4" descr="6n-GARAGEM PRONT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90" b="2390"/>
          <a:stretch>
            <a:fillRect/>
          </a:stretch>
        </p:blipFill>
        <p:spPr>
          <a:xfrm>
            <a:off x="0" y="1340768"/>
            <a:ext cx="9144000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Interior/corredor</a:t>
            </a:r>
            <a:endParaRPr lang="pt-BR" sz="2400" dirty="0"/>
          </a:p>
        </p:txBody>
      </p:sp>
      <p:pic>
        <p:nvPicPr>
          <p:cNvPr id="7" name="Espaço Reservado para Imagem 6" descr="coredo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6076" b="26076"/>
          <a:stretch>
            <a:fillRect/>
          </a:stretch>
        </p:blipFill>
        <p:spPr>
          <a:xfrm>
            <a:off x="0" y="1340768"/>
            <a:ext cx="9144000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Interior</a:t>
            </a:r>
            <a:endParaRPr lang="pt-BR" sz="2400" dirty="0"/>
          </a:p>
        </p:txBody>
      </p:sp>
      <p:pic>
        <p:nvPicPr>
          <p:cNvPr id="5" name="Espaço Reservado para Imagem 4" descr="tipo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178" r="3178"/>
          <a:stretch>
            <a:fillRect/>
          </a:stretch>
        </p:blipFill>
        <p:spPr>
          <a:xfrm>
            <a:off x="0" y="1268760"/>
            <a:ext cx="9144000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Apartamento</a:t>
            </a:r>
            <a:endParaRPr lang="pt-BR" sz="2400" dirty="0"/>
          </a:p>
        </p:txBody>
      </p:sp>
      <p:pic>
        <p:nvPicPr>
          <p:cNvPr id="5" name="Espaço Reservado para Imagem 4" descr="novo1quarto_cozinh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091" r="3091"/>
          <a:stretch>
            <a:fillRect/>
          </a:stretch>
        </p:blipFill>
        <p:spPr>
          <a:xfrm>
            <a:off x="0" y="1340768"/>
            <a:ext cx="9144000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Apartamento</a:t>
            </a:r>
            <a:endParaRPr lang="pt-BR" sz="2400" dirty="0"/>
          </a:p>
        </p:txBody>
      </p:sp>
      <p:pic>
        <p:nvPicPr>
          <p:cNvPr id="5" name="Espaço Reservado para Imagem 4" descr="novo1quarto_cam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091" r="3091"/>
          <a:stretch>
            <a:fillRect/>
          </a:stretch>
        </p:blipFill>
        <p:spPr>
          <a:xfrm>
            <a:off x="0" y="1268760"/>
            <a:ext cx="9144000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Fachada</a:t>
            </a:r>
            <a:endParaRPr lang="pt-BR" sz="2400" dirty="0"/>
          </a:p>
        </p:txBody>
      </p:sp>
      <p:pic>
        <p:nvPicPr>
          <p:cNvPr id="5" name="Espaço Reservado para Imagem 4" descr="DSC006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219" b="23219"/>
          <a:stretch>
            <a:fillRect/>
          </a:stretch>
        </p:blipFill>
        <p:spPr>
          <a:xfrm>
            <a:off x="0" y="1268760"/>
            <a:ext cx="9144000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s-FRENT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9144000" cy="6497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Fachada</a:t>
            </a:r>
            <a:endParaRPr lang="pt-BR" sz="2400" dirty="0"/>
          </a:p>
        </p:txBody>
      </p:sp>
      <p:pic>
        <p:nvPicPr>
          <p:cNvPr id="11" name="Espaço Reservado para Imagem 10" descr="1b- -FACHADA NOV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219" b="23219"/>
          <a:stretch>
            <a:fillRect/>
          </a:stretch>
        </p:blipFill>
        <p:spPr>
          <a:xfrm>
            <a:off x="0" y="1340768"/>
            <a:ext cx="9144000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 smtClean="0">
                <a:solidFill>
                  <a:schemeClr val="tx1"/>
                </a:solidFill>
                <a:latin typeface="+mn-lt"/>
              </a:rPr>
              <a:t>Foco/Objetivo:</a:t>
            </a:r>
            <a:endParaRPr lang="pt-BR" sz="4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184576"/>
          </a:xfrm>
        </p:spPr>
        <p:txBody>
          <a:bodyPr/>
          <a:lstStyle/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>
              <a:buNone/>
            </a:pPr>
            <a:r>
              <a:rPr lang="pt-BR" sz="4400" dirty="0" smtClean="0">
                <a:solidFill>
                  <a:schemeClr val="tx2"/>
                </a:solidFill>
              </a:rPr>
              <a:t>Transformar  edifícios comerciais  em residenciais em regime de mercado</a:t>
            </a:r>
            <a:endParaRPr lang="pt-BR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RETROFIT   </a:t>
            </a:r>
            <a:br>
              <a:rPr lang="pt-BR" dirty="0" smtClean="0"/>
            </a:br>
            <a:r>
              <a:rPr lang="pt-BR" dirty="0" smtClean="0"/>
              <a:t> ED. TUPIS </a:t>
            </a:r>
            <a:endParaRPr lang="pt-BR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“BALANÇA MAS NÃO CAI”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4400" dirty="0" smtClean="0"/>
              <a:t>ANTES DO RETROFIT</a:t>
            </a:r>
            <a:endParaRPr lang="pt-B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3825875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4036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5133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Fachada Loja</a:t>
            </a:r>
            <a:endParaRPr lang="pt-BR" sz="2400" dirty="0"/>
          </a:p>
        </p:txBody>
      </p:sp>
      <p:pic>
        <p:nvPicPr>
          <p:cNvPr id="5" name="Espaço Reservado para Imagem 4" descr="TUPIS-F00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90" b="2390"/>
          <a:stretch>
            <a:fillRect/>
          </a:stretch>
        </p:blipFill>
        <p:spPr>
          <a:xfrm>
            <a:off x="0" y="1340768"/>
            <a:ext cx="9144000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quar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5925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8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8613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5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9144000" cy="6121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balanca_aberta_ge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subTitle" idx="1"/>
          </p:nvPr>
        </p:nvSpPr>
        <p:spPr>
          <a:xfrm>
            <a:off x="683568" y="5373216"/>
            <a:ext cx="7776864" cy="2452663"/>
          </a:xfrm>
        </p:spPr>
        <p:txBody>
          <a:bodyPr>
            <a:normAutofit/>
          </a:bodyPr>
          <a:lstStyle/>
          <a:p>
            <a:r>
              <a:rPr lang="pt-BR" sz="4400" dirty="0" smtClean="0"/>
              <a:t>APÓS O RETROFIT</a:t>
            </a:r>
            <a:endParaRPr lang="pt-B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+mj-lt"/>
              </a:rPr>
              <a:t>Motivação para o investimento: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683568" y="1628800"/>
          <a:ext cx="770485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Fachada</a:t>
            </a:r>
            <a:endParaRPr lang="pt-BR" sz="2400" dirty="0"/>
          </a:p>
        </p:txBody>
      </p:sp>
      <p:pic>
        <p:nvPicPr>
          <p:cNvPr id="5" name="Espaço Reservado para Imagem 4" descr="DSC034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90" b="2390"/>
          <a:stretch>
            <a:fillRect/>
          </a:stretch>
        </p:blipFill>
        <p:spPr>
          <a:xfrm>
            <a:off x="0" y="1340768"/>
            <a:ext cx="9144000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Fachada</a:t>
            </a:r>
            <a:endParaRPr lang="pt-BR" sz="2400" dirty="0"/>
          </a:p>
        </p:txBody>
      </p:sp>
      <p:pic>
        <p:nvPicPr>
          <p:cNvPr id="7" name="Espaço Reservado para Imagem 6" descr="DSC0345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90" b="2390"/>
          <a:stretch>
            <a:fillRect/>
          </a:stretch>
        </p:blipFill>
        <p:spPr>
          <a:xfrm>
            <a:off x="0" y="1340768"/>
            <a:ext cx="9144000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Fachada em finalização</a:t>
            </a:r>
            <a:endParaRPr lang="pt-BR" sz="2400" dirty="0"/>
          </a:p>
        </p:txBody>
      </p:sp>
      <p:pic>
        <p:nvPicPr>
          <p:cNvPr id="5" name="Espaço Reservado para Imagem 4" descr="balança (14) - Cópia.JPG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03" b="26203"/>
          <a:stretch>
            <a:fillRect/>
          </a:stretch>
        </p:blipFill>
        <p:spPr>
          <a:xfrm>
            <a:off x="0" y="1268760"/>
            <a:ext cx="9144000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Interior</a:t>
            </a:r>
            <a:endParaRPr lang="pt-BR" sz="2400" dirty="0"/>
          </a:p>
        </p:txBody>
      </p:sp>
      <p:pic>
        <p:nvPicPr>
          <p:cNvPr id="5" name="Espaço Reservado para Imagem 4" descr="DSC0349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90" b="2390"/>
          <a:stretch>
            <a:fillRect/>
          </a:stretch>
        </p:blipFill>
        <p:spPr>
          <a:xfrm>
            <a:off x="0" y="1340768"/>
            <a:ext cx="9144000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Interior da loja</a:t>
            </a:r>
            <a:endParaRPr lang="pt-BR" sz="2400" dirty="0"/>
          </a:p>
        </p:txBody>
      </p:sp>
      <p:pic>
        <p:nvPicPr>
          <p:cNvPr id="5" name="Espaço Reservado para Imagem 4" descr="DSC035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219" b="23219"/>
          <a:stretch>
            <a:fillRect/>
          </a:stretch>
        </p:blipFill>
        <p:spPr>
          <a:xfrm>
            <a:off x="0" y="1340768"/>
            <a:ext cx="9144000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Interior da loja</a:t>
            </a:r>
            <a:endParaRPr lang="pt-BR" sz="2400" dirty="0"/>
          </a:p>
        </p:txBody>
      </p:sp>
      <p:pic>
        <p:nvPicPr>
          <p:cNvPr id="17" name="Espaço Reservado para Imagem 16" descr="DSC0347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90" b="2390"/>
          <a:stretch>
            <a:fillRect/>
          </a:stretch>
        </p:blipFill>
        <p:spPr>
          <a:xfrm>
            <a:off x="0" y="1340768"/>
            <a:ext cx="9144000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RETROFIT DO HOTEL EXCELSIOR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ANTES DO RETROFIT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15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486916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FACHADA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G_16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2043"/>
            <a:ext cx="9144000" cy="473125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CORREDOR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+mj-lt"/>
              </a:rPr>
              <a:t>Desafios(técnicos):</a:t>
            </a:r>
            <a:endParaRPr lang="pt-B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t-BR" sz="2400" dirty="0" smtClean="0"/>
          </a:p>
          <a:p>
            <a:pPr algn="ctr">
              <a:buNone/>
            </a:pPr>
            <a:endParaRPr lang="pt-BR" dirty="0" smtClean="0"/>
          </a:p>
          <a:p>
            <a:pPr marL="514350" indent="-514350"/>
            <a:endParaRPr lang="pt-BR" dirty="0" smtClean="0">
              <a:solidFill>
                <a:schemeClr val="tx2"/>
              </a:solidFill>
            </a:endParaRPr>
          </a:p>
          <a:p>
            <a:pPr algn="ctr">
              <a:buNone/>
            </a:pPr>
            <a:endParaRPr lang="pt-BR" dirty="0" smtClean="0"/>
          </a:p>
          <a:p>
            <a:endParaRPr lang="pt-BR" dirty="0"/>
          </a:p>
        </p:txBody>
      </p:sp>
      <p:graphicFrame>
        <p:nvGraphicFramePr>
          <p:cNvPr id="6" name="Diagrama 5"/>
          <p:cNvGraphicFramePr/>
          <p:nvPr/>
        </p:nvGraphicFramePr>
        <p:xfrm>
          <a:off x="1115616" y="1844824"/>
          <a:ext cx="6384032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16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482453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HALL DOS ANDARES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167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460851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QUARTO TÍPICO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16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468052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ANDAR DE COBERTURA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3" descr="ADC_5583.JPG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7" r="3627"/>
          <a:stretch>
            <a:fillRect/>
          </a:stretch>
        </p:blipFill>
        <p:spPr>
          <a:xfrm>
            <a:off x="0" y="1268760"/>
            <a:ext cx="9144000" cy="55892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3" descr="ADC_5794.jpg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7" r="3627"/>
          <a:stretch>
            <a:fillRect/>
          </a:stretch>
        </p:blipFill>
        <p:spPr>
          <a:xfrm>
            <a:off x="0" y="1268760"/>
            <a:ext cx="9144000" cy="55892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3" descr="ADC_5587.JPG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7" r="3627"/>
          <a:stretch>
            <a:fillRect/>
          </a:stretch>
        </p:blipFill>
        <p:spPr>
          <a:xfrm>
            <a:off x="0" y="1412776"/>
            <a:ext cx="9144000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3" descr="ADC_5567.JPG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7" r="3627"/>
          <a:stretch>
            <a:fillRect/>
          </a:stretch>
        </p:blipFill>
        <p:spPr>
          <a:xfrm>
            <a:off x="0" y="1340768"/>
            <a:ext cx="9144000" cy="5517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07504" y="2060848"/>
            <a:ext cx="8856984" cy="3096344"/>
          </a:xfrm>
        </p:spPr>
        <p:txBody>
          <a:bodyPr>
            <a:noAutofit/>
          </a:bodyPr>
          <a:lstStyle/>
          <a:p>
            <a:r>
              <a:rPr lang="pt-BR" sz="11500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Muito Obrigado</a:t>
            </a:r>
            <a:endParaRPr lang="pt-BR" sz="115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Pentágono 5"/>
          <p:cNvSpPr/>
          <p:nvPr/>
        </p:nvSpPr>
        <p:spPr>
          <a:xfrm rot="16200000">
            <a:off x="-36004" y="5481228"/>
            <a:ext cx="1152128" cy="108012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Pentágono 7"/>
          <p:cNvSpPr/>
          <p:nvPr/>
        </p:nvSpPr>
        <p:spPr>
          <a:xfrm rot="16200000">
            <a:off x="1115108" y="5481228"/>
            <a:ext cx="1152128" cy="108012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Pentágono 8"/>
          <p:cNvSpPr/>
          <p:nvPr/>
        </p:nvSpPr>
        <p:spPr>
          <a:xfrm rot="16200000">
            <a:off x="2267236" y="5481228"/>
            <a:ext cx="1152128" cy="108012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Pentágono 9"/>
          <p:cNvSpPr/>
          <p:nvPr/>
        </p:nvSpPr>
        <p:spPr>
          <a:xfrm rot="16200000">
            <a:off x="3419364" y="5481228"/>
            <a:ext cx="1152128" cy="108012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Pentágono 10"/>
          <p:cNvSpPr/>
          <p:nvPr/>
        </p:nvSpPr>
        <p:spPr>
          <a:xfrm rot="16200000">
            <a:off x="4571492" y="5481228"/>
            <a:ext cx="1152128" cy="108012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Pentágono 11"/>
          <p:cNvSpPr/>
          <p:nvPr/>
        </p:nvSpPr>
        <p:spPr>
          <a:xfrm rot="16200000">
            <a:off x="5723620" y="5481228"/>
            <a:ext cx="1152128" cy="108012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Pentágono 12"/>
          <p:cNvSpPr/>
          <p:nvPr/>
        </p:nvSpPr>
        <p:spPr>
          <a:xfrm rot="16200000">
            <a:off x="6875748" y="5481228"/>
            <a:ext cx="1152128" cy="108012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Pentágono 13"/>
          <p:cNvSpPr/>
          <p:nvPr/>
        </p:nvSpPr>
        <p:spPr>
          <a:xfrm rot="16200000">
            <a:off x="8027876" y="5481228"/>
            <a:ext cx="1152128" cy="108012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tx1"/>
                </a:solidFill>
                <a:latin typeface="+mj-lt"/>
              </a:rPr>
              <a:t>Desafios(políticos/legislação):</a:t>
            </a:r>
            <a:endParaRPr lang="pt-BR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5" name="Diagrama 4"/>
          <p:cNvGraphicFramePr/>
          <p:nvPr/>
        </p:nvGraphicFramePr>
        <p:xfrm>
          <a:off x="1524000" y="1397000"/>
          <a:ext cx="6144344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tx1"/>
                </a:solidFill>
              </a:rPr>
              <a:t>Desafios (econômicos/mercado):</a:t>
            </a:r>
            <a:endParaRPr lang="pt-BR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a 3"/>
          <p:cNvGraphicFramePr/>
          <p:nvPr/>
        </p:nvGraphicFramePr>
        <p:xfrm>
          <a:off x="1547664" y="1700808"/>
          <a:ext cx="6096000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Facilitadores:</a:t>
            </a:r>
            <a:endParaRPr lang="pt-BR" dirty="0">
              <a:solidFill>
                <a:schemeClr val="tx1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403648" y="1484784"/>
          <a:ext cx="6767983" cy="4969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+mj-lt"/>
              </a:rPr>
              <a:t>Facilitadores:</a:t>
            </a:r>
            <a:endParaRPr lang="pt-BR" dirty="0"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11560" y="1772816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  <p:graphicFrame>
        <p:nvGraphicFramePr>
          <p:cNvPr id="5" name="Diagrama 4"/>
          <p:cNvGraphicFramePr/>
          <p:nvPr/>
        </p:nvGraphicFramePr>
        <p:xfrm>
          <a:off x="1524000" y="1397000"/>
          <a:ext cx="6096000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2653</TotalTime>
  <Words>347</Words>
  <Application>Microsoft Office PowerPoint</Application>
  <PresentationFormat>Apresentação na tela (4:3)</PresentationFormat>
  <Paragraphs>106</Paragraphs>
  <Slides>58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58</vt:i4>
      </vt:variant>
    </vt:vector>
  </HeadingPairs>
  <TitlesOfParts>
    <vt:vector size="60" baseType="lpstr">
      <vt:lpstr>Tema do Office</vt:lpstr>
      <vt:lpstr>Personalizar design</vt:lpstr>
      <vt:lpstr>Reciclagem de Edifícios</vt:lpstr>
      <vt:lpstr>Experiência: Belo Horizonte</vt:lpstr>
      <vt:lpstr>Foco/Objetivo:</vt:lpstr>
      <vt:lpstr>Motivação para o investimento:</vt:lpstr>
      <vt:lpstr>Desafios(técnicos):</vt:lpstr>
      <vt:lpstr>Desafios(políticos/legislação):</vt:lpstr>
      <vt:lpstr>Desafios (econômicos/mercado):</vt:lpstr>
      <vt:lpstr>Facilitadores:</vt:lpstr>
      <vt:lpstr>Facilitadores:</vt:lpstr>
      <vt:lpstr>Propostas:</vt:lpstr>
      <vt:lpstr>Propostas:</vt:lpstr>
      <vt:lpstr>Legado positivo:</vt:lpstr>
      <vt:lpstr>Legado positivo:</vt:lpstr>
      <vt:lpstr>RETROFIT  ED. CHIQUITO LOPES </vt:lpstr>
      <vt:lpstr>Apresentação do PowerPoint</vt:lpstr>
      <vt:lpstr>Fachada </vt:lpstr>
      <vt:lpstr>Fachada/Área lateral </vt:lpstr>
      <vt:lpstr>Entrada</vt:lpstr>
      <vt:lpstr>Interior</vt:lpstr>
      <vt:lpstr>Interior</vt:lpstr>
      <vt:lpstr>Apresentação do PowerPoint</vt:lpstr>
      <vt:lpstr>Garagem</vt:lpstr>
      <vt:lpstr>Interior/corredor</vt:lpstr>
      <vt:lpstr>Interior</vt:lpstr>
      <vt:lpstr>Apartamento</vt:lpstr>
      <vt:lpstr>Apartamento</vt:lpstr>
      <vt:lpstr>Fachada</vt:lpstr>
      <vt:lpstr>Apresentação do PowerPoint</vt:lpstr>
      <vt:lpstr>Fachada</vt:lpstr>
      <vt:lpstr>RETROFIT     ED. TUPIS </vt:lpstr>
      <vt:lpstr>Apresentação do PowerPoint</vt:lpstr>
      <vt:lpstr>Apresentação do PowerPoint</vt:lpstr>
      <vt:lpstr>Apresentação do PowerPoint</vt:lpstr>
      <vt:lpstr>Fachada Loja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Fachada</vt:lpstr>
      <vt:lpstr>Fachada</vt:lpstr>
      <vt:lpstr>Fachada em finalização</vt:lpstr>
      <vt:lpstr>Interior</vt:lpstr>
      <vt:lpstr>Interior da loja</vt:lpstr>
      <vt:lpstr>Interior da loja</vt:lpstr>
      <vt:lpstr>RETROFIT DO HOTEL EXCELSIOR</vt:lpstr>
      <vt:lpstr>ANTES DO RETROFIT</vt:lpstr>
      <vt:lpstr>FACHADA</vt:lpstr>
      <vt:lpstr>CORREDOR</vt:lpstr>
      <vt:lpstr>HALL DOS ANDARES</vt:lpstr>
      <vt:lpstr>QUARTO TÍPICO</vt:lpstr>
      <vt:lpstr>ANDAR DE COBERTURA</vt:lpstr>
      <vt:lpstr>Apresentação do PowerPoint</vt:lpstr>
      <vt:lpstr>Apresentação do PowerPoint</vt:lpstr>
      <vt:lpstr>Apresentação do PowerPoint</vt:lpstr>
      <vt:lpstr>Apresentação do PowerPoint</vt:lpstr>
      <vt:lpstr>Muito Obrigado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EEF</dc:creator>
  <cp:lastModifiedBy>Bruno</cp:lastModifiedBy>
  <cp:revision>129</cp:revision>
  <dcterms:created xsi:type="dcterms:W3CDTF">2013-08-21T18:26:56Z</dcterms:created>
  <dcterms:modified xsi:type="dcterms:W3CDTF">2013-09-19T17:39:01Z</dcterms:modified>
</cp:coreProperties>
</file>