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3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4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5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7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8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9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20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1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2.xml" ContentType="application/vnd.openxmlformats-officedocument.theme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23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24.xml" ContentType="application/vnd.openxmlformats-officedocument.theme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6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7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28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29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30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theme/theme31.xml" ContentType="application/vnd.openxmlformats-officedocument.theme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theme/theme32.xml" ContentType="application/vnd.openxmlformats-officedocument.theme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theme/theme33.xml" ContentType="application/vnd.openxmlformats-officedocument.theme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4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5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36.xml" ContentType="application/vnd.openxmlformats-officedocument.theme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theme/theme37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heme/theme38.xml" ContentType="application/vnd.openxmlformats-officedocument.theme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39.xml" ContentType="application/vnd.openxmlformats-officedocument.theme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theme/theme40.xml" ContentType="application/vnd.openxmlformats-officedocument.theme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heme/theme41.xml" ContentType="application/vnd.openxmlformats-officedocument.theme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theme/theme42.xml" ContentType="application/vnd.openxmlformats-officedocument.theme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3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44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theme/theme45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46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theme/theme47.xml" ContentType="application/vnd.openxmlformats-officedocument.theme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theme/theme48.xml" ContentType="application/vnd.openxmlformats-officedocument.theme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49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theme/theme50.xml" ContentType="application/vnd.openxmlformats-officedocument.theme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theme/theme51.xml" ContentType="application/vnd.openxmlformats-officedocument.theme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theme/theme52.xml" ContentType="application/vnd.openxmlformats-officedocument.theme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theme/theme53.xml" ContentType="application/vnd.openxmlformats-officedocument.theme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theme/theme54.xml" ContentType="application/vnd.openxmlformats-officedocument.theme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theme/theme55.xml" ContentType="application/vnd.openxmlformats-officedocument.theme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theme/theme56.xml" ContentType="application/vnd.openxmlformats-officedocument.theme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theme/theme57.xml" ContentType="application/vnd.openxmlformats-officedocument.theme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6" r:id="rId1"/>
    <p:sldMasterId id="2147484046" r:id="rId2"/>
    <p:sldMasterId id="2147484058" r:id="rId3"/>
    <p:sldMasterId id="2147484122" r:id="rId4"/>
    <p:sldMasterId id="2147484134" r:id="rId5"/>
    <p:sldMasterId id="2147484148" r:id="rId6"/>
    <p:sldMasterId id="2147484162" r:id="rId7"/>
    <p:sldMasterId id="2147484176" r:id="rId8"/>
    <p:sldMasterId id="2147484190" r:id="rId9"/>
    <p:sldMasterId id="2147484204" r:id="rId10"/>
    <p:sldMasterId id="2147484218" r:id="rId11"/>
    <p:sldMasterId id="2147484230" r:id="rId12"/>
    <p:sldMasterId id="2147484243" r:id="rId13"/>
    <p:sldMasterId id="2147484256" r:id="rId14"/>
    <p:sldMasterId id="2147484269" r:id="rId15"/>
    <p:sldMasterId id="2147484281" r:id="rId16"/>
    <p:sldMasterId id="2147484293" r:id="rId17"/>
    <p:sldMasterId id="2147484305" r:id="rId18"/>
    <p:sldMasterId id="2147484330" r:id="rId19"/>
    <p:sldMasterId id="2147484343" r:id="rId20"/>
    <p:sldMasterId id="2147484355" r:id="rId21"/>
    <p:sldMasterId id="2147484367" r:id="rId22"/>
    <p:sldMasterId id="2147484380" r:id="rId23"/>
    <p:sldMasterId id="2147484406" r:id="rId24"/>
    <p:sldMasterId id="2147484419" r:id="rId25"/>
    <p:sldMasterId id="2147484433" r:id="rId26"/>
    <p:sldMasterId id="2147484446" r:id="rId27"/>
    <p:sldMasterId id="2147484458" r:id="rId28"/>
    <p:sldMasterId id="2147484472" r:id="rId29"/>
    <p:sldMasterId id="2147484485" r:id="rId30"/>
    <p:sldMasterId id="2147484498" r:id="rId31"/>
    <p:sldMasterId id="2147484510" r:id="rId32"/>
    <p:sldMasterId id="2147484535" r:id="rId33"/>
    <p:sldMasterId id="2147484549" r:id="rId34"/>
    <p:sldMasterId id="2147484563" r:id="rId35"/>
    <p:sldMasterId id="2147484576" r:id="rId36"/>
    <p:sldMasterId id="2147484590" r:id="rId37"/>
    <p:sldMasterId id="2147484602" r:id="rId38"/>
    <p:sldMasterId id="2147484616" r:id="rId39"/>
    <p:sldMasterId id="2147484629" r:id="rId40"/>
    <p:sldMasterId id="2147484642" r:id="rId41"/>
    <p:sldMasterId id="2147484656" r:id="rId42"/>
    <p:sldMasterId id="2147484670" r:id="rId43"/>
    <p:sldMasterId id="2147484684" r:id="rId44"/>
    <p:sldMasterId id="2147484698" r:id="rId45"/>
    <p:sldMasterId id="2147484712" r:id="rId46"/>
    <p:sldMasterId id="2147484726" r:id="rId47"/>
    <p:sldMasterId id="2147484740" r:id="rId48"/>
    <p:sldMasterId id="2147484753" r:id="rId49"/>
    <p:sldMasterId id="2147484767" r:id="rId50"/>
    <p:sldMasterId id="2147484792" r:id="rId51"/>
    <p:sldMasterId id="2147484804" r:id="rId52"/>
    <p:sldMasterId id="2147484818" r:id="rId53"/>
    <p:sldMasterId id="2147484830" r:id="rId54"/>
    <p:sldMasterId id="2147484844" r:id="rId55"/>
    <p:sldMasterId id="2147484858" r:id="rId56"/>
    <p:sldMasterId id="2147484870" r:id="rId57"/>
    <p:sldMasterId id="2147484884" r:id="rId58"/>
  </p:sldMasterIdLst>
  <p:notesMasterIdLst>
    <p:notesMasterId r:id="rId80"/>
  </p:notesMasterIdLst>
  <p:handoutMasterIdLst>
    <p:handoutMasterId r:id="rId81"/>
  </p:handoutMasterIdLst>
  <p:sldIdLst>
    <p:sldId id="3229" r:id="rId59"/>
    <p:sldId id="3346" r:id="rId60"/>
    <p:sldId id="3347" r:id="rId61"/>
    <p:sldId id="3315" r:id="rId62"/>
    <p:sldId id="3334" r:id="rId63"/>
    <p:sldId id="3345" r:id="rId64"/>
    <p:sldId id="3348" r:id="rId65"/>
    <p:sldId id="3352" r:id="rId66"/>
    <p:sldId id="3349" r:id="rId67"/>
    <p:sldId id="3350" r:id="rId68"/>
    <p:sldId id="3351" r:id="rId69"/>
    <p:sldId id="3321" r:id="rId70"/>
    <p:sldId id="3336" r:id="rId71"/>
    <p:sldId id="3337" r:id="rId72"/>
    <p:sldId id="3339" r:id="rId73"/>
    <p:sldId id="3338" r:id="rId74"/>
    <p:sldId id="3316" r:id="rId75"/>
    <p:sldId id="3328" r:id="rId76"/>
    <p:sldId id="3340" r:id="rId77"/>
    <p:sldId id="3191" r:id="rId78"/>
    <p:sldId id="3083" r:id="rId79"/>
  </p:sldIdLst>
  <p:sldSz cx="9144000" cy="6858000" type="screen4x3"/>
  <p:notesSz cx="7099300" cy="10234613"/>
  <p:defaultTextStyle>
    <a:defPPr>
      <a:defRPr lang="pt-BR"/>
    </a:defPPr>
    <a:lvl1pPr algn="r" rtl="0" fontAlgn="base">
      <a:spcBef>
        <a:spcPct val="0"/>
      </a:spcBef>
      <a:spcAft>
        <a:spcPct val="0"/>
      </a:spcAft>
      <a:defRPr sz="2900" kern="1200">
        <a:solidFill>
          <a:srgbClr val="000000"/>
        </a:solidFill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900" kern="1200">
        <a:solidFill>
          <a:srgbClr val="000000"/>
        </a:solidFill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900" kern="1200">
        <a:solidFill>
          <a:srgbClr val="000000"/>
        </a:solidFill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900" kern="1200">
        <a:solidFill>
          <a:srgbClr val="000000"/>
        </a:solidFill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900" kern="1200">
        <a:solidFill>
          <a:srgbClr val="000000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rgbClr val="000000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rgbClr val="000000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rgbClr val="000000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rgbClr val="000000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FF"/>
    <a:srgbClr val="ED7613"/>
    <a:srgbClr val="FF0000"/>
    <a:srgbClr val="A50021"/>
    <a:srgbClr val="00CC00"/>
    <a:srgbClr val="99CC00"/>
    <a:srgbClr val="0000FF"/>
    <a:srgbClr val="F7F7F7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99" autoAdjust="0"/>
    <p:restoredTop sz="92509" autoAdjust="0"/>
  </p:normalViewPr>
  <p:slideViewPr>
    <p:cSldViewPr>
      <p:cViewPr>
        <p:scale>
          <a:sx n="125" d="100"/>
          <a:sy n="125" d="100"/>
        </p:scale>
        <p:origin x="-1452" y="-24"/>
      </p:cViewPr>
      <p:guideLst>
        <p:guide orient="horz" pos="4111"/>
        <p:guide orient="horz" pos="981"/>
        <p:guide orient="horz" pos="2160"/>
        <p:guide orient="horz"/>
        <p:guide orient="horz" pos="3884"/>
        <p:guide orient="horz" pos="663"/>
        <p:guide pos="5738"/>
        <p:guide pos="2880"/>
        <p:guide pos="158"/>
        <p:guide pos="5602"/>
        <p:guide pos="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74" y="-96"/>
      </p:cViewPr>
      <p:guideLst>
        <p:guide orient="horz" pos="3225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" Target="slides/slide5.xml"/><Relationship Id="rId68" Type="http://schemas.openxmlformats.org/officeDocument/2006/relationships/slide" Target="slides/slide10.xml"/><Relationship Id="rId76" Type="http://schemas.openxmlformats.org/officeDocument/2006/relationships/slide" Target="slides/slide18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8.xml"/><Relationship Id="rId74" Type="http://schemas.openxmlformats.org/officeDocument/2006/relationships/slide" Target="slides/slide16.xml"/><Relationship Id="rId79" Type="http://schemas.openxmlformats.org/officeDocument/2006/relationships/slide" Target="slides/slide2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.xml"/><Relationship Id="rId82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6.xml"/><Relationship Id="rId69" Type="http://schemas.openxmlformats.org/officeDocument/2006/relationships/slide" Target="slides/slide11.xml"/><Relationship Id="rId77" Type="http://schemas.openxmlformats.org/officeDocument/2006/relationships/slide" Target="slides/slide19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4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.xml"/><Relationship Id="rId67" Type="http://schemas.openxmlformats.org/officeDocument/2006/relationships/slide" Target="slides/slide9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4.xml"/><Relationship Id="rId70" Type="http://schemas.openxmlformats.org/officeDocument/2006/relationships/slide" Target="slides/slide12.xml"/><Relationship Id="rId75" Type="http://schemas.openxmlformats.org/officeDocument/2006/relationships/slide" Target="slides/slide17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2.xml"/><Relationship Id="rId65" Type="http://schemas.openxmlformats.org/officeDocument/2006/relationships/slide" Target="slides/slide7.xml"/><Relationship Id="rId73" Type="http://schemas.openxmlformats.org/officeDocument/2006/relationships/slide" Target="slides/slide15.xml"/><Relationship Id="rId78" Type="http://schemas.openxmlformats.org/officeDocument/2006/relationships/slide" Target="slides/slide20.xml"/><Relationship Id="rId8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278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1606" y="33890"/>
            <a:ext cx="3083566" cy="47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97" tIns="0" rIns="20597" bIns="0" numCol="1" anchor="t" anchorCtr="0" compatLnSpc="1">
            <a:prstTxWarp prst="textNoShape">
              <a:avLst/>
            </a:prstTxWarp>
          </a:bodyPr>
          <a:lstStyle>
            <a:lvl1pPr algn="l" defTabSz="989013" eaLnBrk="0" hangingPunct="0">
              <a:defRPr sz="11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5798" y="33890"/>
            <a:ext cx="3083566" cy="47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97" tIns="0" rIns="20597" bIns="0" numCol="1" anchor="t" anchorCtr="0" compatLnSpc="1">
            <a:prstTxWarp prst="textNoShape">
              <a:avLst/>
            </a:prstTxWarp>
          </a:bodyPr>
          <a:lstStyle>
            <a:lvl1pPr defTabSz="989013" eaLnBrk="0" hangingPunct="0">
              <a:defRPr sz="11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755650"/>
            <a:ext cx="5165725" cy="3875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233" y="4878386"/>
            <a:ext cx="5193292" cy="460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50" tIns="49776" rIns="99550" bIns="497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1606" y="9724578"/>
            <a:ext cx="3083566" cy="47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97" tIns="0" rIns="20597" bIns="0" numCol="1" anchor="b" anchorCtr="0" compatLnSpc="1">
            <a:prstTxWarp prst="textNoShape">
              <a:avLst/>
            </a:prstTxWarp>
          </a:bodyPr>
          <a:lstStyle>
            <a:lvl1pPr algn="l" defTabSz="989013" eaLnBrk="0" hangingPunct="0">
              <a:defRPr sz="11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5798" y="9724578"/>
            <a:ext cx="3083566" cy="47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97" tIns="0" rIns="20597" bIns="0" numCol="1" anchor="b" anchorCtr="0" compatLnSpc="1">
            <a:prstTxWarp prst="textNoShape">
              <a:avLst/>
            </a:prstTxWarp>
          </a:bodyPr>
          <a:lstStyle>
            <a:lvl1pPr defTabSz="989013" eaLnBrk="0" hangingPunct="0">
              <a:defRPr sz="11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BF699AE4-0328-4B26-8A61-9CB7236B0C6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581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6313" y="755650"/>
            <a:ext cx="5172075" cy="3879850"/>
          </a:xfrm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233" y="4876691"/>
            <a:ext cx="5194836" cy="4610660"/>
          </a:xfrm>
        </p:spPr>
        <p:txBody>
          <a:bodyPr lIns="91266" tIns="45632" rIns="91266" bIns="45632"/>
          <a:lstStyle/>
          <a:p>
            <a:endParaRPr lang="pt-B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6313" y="755650"/>
            <a:ext cx="5172075" cy="3879850"/>
          </a:xfrm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233" y="4876691"/>
            <a:ext cx="5194836" cy="4610660"/>
          </a:xfrm>
        </p:spPr>
        <p:txBody>
          <a:bodyPr lIns="91266" tIns="45632" rIns="91266" bIns="45632"/>
          <a:lstStyle/>
          <a:p>
            <a:endParaRPr lang="pt-BR" noProof="1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</p:spPr>
        <p:txBody>
          <a:bodyPr/>
          <a:lstStyle/>
          <a:p>
            <a:endParaRPr lang="pt-BR" noProof="1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6313" y="755650"/>
            <a:ext cx="5172075" cy="3879850"/>
          </a:xfrm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234" y="4876691"/>
            <a:ext cx="5194836" cy="4610660"/>
          </a:xfrm>
        </p:spPr>
        <p:txBody>
          <a:bodyPr lIns="91422" tIns="45710" rIns="91422" bIns="45710"/>
          <a:lstStyle/>
          <a:p>
            <a:endParaRPr lang="pt-BR" noProof="1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6313" y="755650"/>
            <a:ext cx="5172075" cy="3879850"/>
          </a:xfrm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233" y="4876691"/>
            <a:ext cx="5194836" cy="4610660"/>
          </a:xfrm>
        </p:spPr>
        <p:txBody>
          <a:bodyPr lIns="91266" tIns="45632" rIns="91266" bIns="45632"/>
          <a:lstStyle/>
          <a:p>
            <a:endParaRPr lang="pt-BR" noProof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6313" y="755650"/>
            <a:ext cx="5172075" cy="3879850"/>
          </a:xfrm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233" y="4876691"/>
            <a:ext cx="5194836" cy="4610660"/>
          </a:xfrm>
        </p:spPr>
        <p:txBody>
          <a:bodyPr lIns="91266" tIns="45632" rIns="91266" bIns="45632"/>
          <a:lstStyle/>
          <a:p>
            <a:endParaRPr lang="pt-BR" noProof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6313" y="755650"/>
            <a:ext cx="5172075" cy="3879850"/>
          </a:xfrm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233" y="4876691"/>
            <a:ext cx="5194836" cy="4610660"/>
          </a:xfrm>
        </p:spPr>
        <p:txBody>
          <a:bodyPr lIns="91266" tIns="45632" rIns="91266" bIns="45632"/>
          <a:lstStyle/>
          <a:p>
            <a:endParaRPr lang="pt-BR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4035425" y="9725025"/>
            <a:ext cx="30845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97" tIns="0" rIns="20597" bIns="0" anchor="b"/>
          <a:lstStyle>
            <a:lvl1pPr algn="l" defTabSz="989013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89013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89013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89013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89013" eaLnBrk="0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E3ABF84-FD70-4728-BFBD-4385EBFCAF79}" type="slidenum">
              <a:rPr lang="pt-BR" altLang="pt-BR" sz="1100" i="1">
                <a:solidFill>
                  <a:srgbClr val="000000"/>
                </a:solidFill>
                <a:cs typeface="Arial" pitchFamily="34" charset="0"/>
              </a:rPr>
              <a:pPr algn="r">
                <a:spcBef>
                  <a:spcPct val="0"/>
                </a:spcBef>
              </a:pPr>
              <a:t>7</a:t>
            </a:fld>
            <a:endParaRPr lang="pt-BR" altLang="pt-BR" sz="1100" i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54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550" tIns="49776" rIns="99550" bIns="49776"/>
          <a:lstStyle/>
          <a:p>
            <a:endParaRPr lang="pt-BR" altLang="pt-BR" noProof="1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2"/>
            <a:ext cx="5679440" cy="4605576"/>
          </a:xfrm>
        </p:spPr>
        <p:txBody>
          <a:bodyPr/>
          <a:lstStyle/>
          <a:p>
            <a:endParaRPr lang="pt-BR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6313" y="755650"/>
            <a:ext cx="5172075" cy="3879850"/>
          </a:xfrm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233" y="4876691"/>
            <a:ext cx="5194836" cy="4610660"/>
          </a:xfrm>
        </p:spPr>
        <p:txBody>
          <a:bodyPr lIns="91266" tIns="45632" rIns="91266" bIns="45632"/>
          <a:lstStyle/>
          <a:p>
            <a:endParaRPr lang="pt-BR" noProof="1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6313" y="755650"/>
            <a:ext cx="5172075" cy="3879850"/>
          </a:xfrm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233" y="4876691"/>
            <a:ext cx="5194836" cy="4610660"/>
          </a:xfrm>
        </p:spPr>
        <p:txBody>
          <a:bodyPr lIns="91266" tIns="45632" rIns="91266" bIns="45632"/>
          <a:lstStyle/>
          <a:p>
            <a:endParaRPr lang="pt-BR" noProof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6313" y="755650"/>
            <a:ext cx="5172075" cy="3879850"/>
          </a:xfrm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233" y="4876691"/>
            <a:ext cx="5194836" cy="4610660"/>
          </a:xfrm>
        </p:spPr>
        <p:txBody>
          <a:bodyPr lIns="91266" tIns="45632" rIns="91266" bIns="45632"/>
          <a:lstStyle/>
          <a:p>
            <a:endParaRPr lang="pt-BR" noProof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7"/>
          <p:cNvSpPr txBox="1">
            <a:spLocks noGrp="1" noChangeArrowheads="1"/>
          </p:cNvSpPr>
          <p:nvPr/>
        </p:nvSpPr>
        <p:spPr bwMode="auto">
          <a:xfrm>
            <a:off x="4035799" y="9724577"/>
            <a:ext cx="3082022" cy="47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628" tIns="0" rIns="20628" bIns="0" anchor="b"/>
          <a:lstStyle>
            <a:lvl1pPr defTabSz="989013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1pPr>
            <a:lvl2pPr marL="741363" indent="-284163" defTabSz="989013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2pPr>
            <a:lvl3pPr marL="1141413" indent="-228600" defTabSz="989013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3pPr>
            <a:lvl4pPr marL="1597025" indent="-227013" defTabSz="989013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4pPr>
            <a:lvl5pPr marL="2054225" indent="-228600" defTabSz="989013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5pPr>
            <a:lvl6pPr marL="2511425" indent="-228600" algn="r" defTabSz="989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6pPr>
            <a:lvl7pPr marL="2968625" indent="-228600" algn="r" defTabSz="989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7pPr>
            <a:lvl8pPr marL="3425825" indent="-228600" algn="r" defTabSz="989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8pPr>
            <a:lvl9pPr marL="3883025" indent="-228600" algn="r" defTabSz="989013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fld id="{1B4B95AB-23C7-49E5-AB2C-B4807FAC18F3}" type="slidenum">
              <a:rPr lang="pt-BR" sz="1100" i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pPr/>
              <a:t>12</a:t>
            </a:fld>
            <a:endParaRPr lang="pt-BR" sz="1100" i="1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29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9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</p:spPr>
        <p:txBody>
          <a:bodyPr lIns="99703" tIns="49853" rIns="99703" bIns="49853"/>
          <a:lstStyle/>
          <a:p>
            <a:endParaRPr lang="pt-BR" noProof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2640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3280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1249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737670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5770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03515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1997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62421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093561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8950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780101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3433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702460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635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22088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526576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1640285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310001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509845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76356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413321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01387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005153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45836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286868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91772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23765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1253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635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79841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338055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8121919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6398319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9643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38663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1143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635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36578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637851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94765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33758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93215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64731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CF19A99A-1DEA-4A20-91F4-F89F0B9B9158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2684302"/>
      </p:ext>
    </p:extLst>
  </p:cSld>
  <p:clrMapOvr>
    <a:masterClrMapping/>
  </p:clrMapOvr>
  <p:hf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66211997-A98F-4A70-B824-C2E70FC8EC03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8510981"/>
      </p:ext>
    </p:extLst>
  </p:cSld>
  <p:clrMapOvr>
    <a:masterClrMapping/>
  </p:clrMapOvr>
  <p:hf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FD80B35B-EC94-493B-B86E-F5BB67B433B6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5402971"/>
      </p:ext>
    </p:extLst>
  </p:cSld>
  <p:clrMapOvr>
    <a:masterClrMapping/>
  </p:clrMapOvr>
  <p:hf hdr="0" ftr="0" dt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BB076998-0E03-4D44-A2B6-9341417ACDE1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9297912"/>
      </p:ext>
    </p:extLst>
  </p:cSld>
  <p:clrMapOvr>
    <a:masterClrMapping/>
  </p:clrMapOvr>
  <p:hf hdr="0" ftr="0" dt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27E60094-0363-4FAE-8790-275FFEE75198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522643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536062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85A31FE6-42E7-4544-86EE-6A4B955487F0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61847491"/>
      </p:ext>
    </p:extLst>
  </p:cSld>
  <p:clrMapOvr>
    <a:masterClrMapping/>
  </p:clrMapOvr>
  <p:hf hdr="0" ftr="0" dt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6371DE03-933F-4526-A376-0213D8A2B54C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8398724"/>
      </p:ext>
    </p:extLst>
  </p:cSld>
  <p:clrMapOvr>
    <a:masterClrMapping/>
  </p:clrMapOvr>
  <p:hf hdr="0" ftr="0" dt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90A3844E-E0DE-4A15-B98F-737C7FB26701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9828970"/>
      </p:ext>
    </p:extLst>
  </p:cSld>
  <p:clrMapOvr>
    <a:masterClrMapping/>
  </p:clrMapOvr>
  <p:hf hdr="0" ft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4E774166-3FB0-42A8-BDCF-5BD76B5386A0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8629787"/>
      </p:ext>
    </p:extLst>
  </p:cSld>
  <p:clrMapOvr>
    <a:masterClrMapping/>
  </p:clrMapOvr>
  <p:hf hdr="0" ft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8A8CA85C-56A5-41B9-A594-324050EEDFE2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5284465"/>
      </p:ext>
    </p:extLst>
  </p:cSld>
  <p:clrMapOvr>
    <a:masterClrMapping/>
  </p:clrMapOvr>
  <p:hf hdr="0" ftr="0" dt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BD7D4297-C964-48D9-A229-AD04972B91D7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6793271"/>
      </p:ext>
    </p:extLst>
  </p:cSld>
  <p:clrMapOvr>
    <a:masterClrMapping/>
  </p:clrMapOvr>
  <p:hf hdr="0" ftr="0" dt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/>
            </a:lvl1pPr>
          </a:lstStyle>
          <a:p>
            <a:pPr>
              <a:defRPr/>
            </a:pPr>
            <a:fld id="{7656700C-0DC0-4522-ADB0-FDC60D83398D}" type="slidenum">
              <a:rPr lang="de-CH"/>
              <a:pPr>
                <a:defRPr/>
              </a:pPr>
              <a:t>‹nº›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8408539"/>
      </p:ext>
    </p:extLst>
  </p:cSld>
  <p:clrMapOvr>
    <a:masterClrMapping/>
  </p:clrMapOvr>
  <p:hf hdr="0" ftr="0" dt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20699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6723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2596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609268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946440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475085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2485348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275835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310587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127869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3343736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260682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635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1175477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01861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246051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1759720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275044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983702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725750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9290057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2468470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7561692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7581553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5848075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2160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930800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8894784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4263887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915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67879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8413223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772851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9586748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2779173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615207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6067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6573574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8275597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875425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69406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9064212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2423923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5465391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941545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1064023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81636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50290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7338085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309718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7163752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4203752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2820014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582687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8304802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0511794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987330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899945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0489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10995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172544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5352905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4344979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9444736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357337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2306998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1188786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9064141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0446860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2118683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86153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881981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0132266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6771739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8244910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2595705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097207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989079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630533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5740497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694453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68607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279326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7799072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967852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275392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6022616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0150202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325142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9514399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968294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4893352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14368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2310133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9746129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2506350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2106583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7885234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6729399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6248208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8275522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1940560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441759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71720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992477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0802606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793278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2279442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1997170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2809452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4095201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10395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5426191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8853408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18234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136541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622971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5631760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9906942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7153486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828801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5418491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0883273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5048649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7486902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66223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1921432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6665279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635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185249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5255458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866869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2910220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2443956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4012550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7327058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381863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49394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5445034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0986691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7803185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628952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003298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60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9614990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1946318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703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07160905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32565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2429596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24455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875332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2428298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229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6635593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878028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8186852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6268803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767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8906612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60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9259150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299284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703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177400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28276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30704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7402079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722810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021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229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5189304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6627454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0686233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5217812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772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86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682208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767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86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7022892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234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719489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042917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2654398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421857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687189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4121385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486098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124415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7344559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8179925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087654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78415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73665092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635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144564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0486179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6168321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4549784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6864501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9276285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3511787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6064657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67865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0165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6067459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1069192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968060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2246923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7849269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2057050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0511547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610427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591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707053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059851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958149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294726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48517156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3380515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635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1233952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1B899-36AF-437F-A5B9-651E32FF0F48}" type="slidenum">
              <a:rPr lang="de-CH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89318"/>
      </p:ext>
    </p:extLst>
  </p:cSld>
  <p:clrMapOvr>
    <a:masterClrMapping/>
  </p:clrMapOvr>
  <p:hf hdr="0" ftr="0" dt="0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6128C-651D-4564-8447-9DBABA6BAB3F}" type="slidenum">
              <a:rPr lang="de-CH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64184"/>
      </p:ext>
    </p:extLst>
  </p:cSld>
  <p:clrMapOvr>
    <a:masterClrMapping/>
  </p:clrMapOvr>
  <p:hf hdr="0" ftr="0" dt="0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DE1A-92FC-4279-BBB6-E7D41D62537C}" type="slidenum">
              <a:rPr lang="de-CH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26195"/>
      </p:ext>
    </p:extLst>
  </p:cSld>
  <p:clrMapOvr>
    <a:masterClrMapping/>
  </p:clrMapOvr>
  <p:hf hdr="0" ftr="0" dt="0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1929D-CA36-4E2E-95D6-586834395E4F}" type="slidenum">
              <a:rPr lang="de-CH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94370"/>
      </p:ext>
    </p:extLst>
  </p:cSld>
  <p:clrMapOvr>
    <a:masterClrMapping/>
  </p:clrMapOvr>
  <p:hf hdr="0" ftr="0" dt="0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9125-74E4-40D4-AB3A-997BA9B139AD}" type="slidenum">
              <a:rPr lang="de-CH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84724"/>
      </p:ext>
    </p:extLst>
  </p:cSld>
  <p:clrMapOvr>
    <a:masterClrMapping/>
  </p:clrMapOvr>
  <p:hf hdr="0" ftr="0" dt="0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BBDD9-8E1F-42CF-89B8-83452226E292}" type="slidenum">
              <a:rPr lang="de-CH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492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78018077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6F72-008A-4CCE-9419-21624580F993}" type="slidenum">
              <a:rPr lang="de-CH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08110"/>
      </p:ext>
    </p:extLst>
  </p:cSld>
  <p:clrMapOvr>
    <a:masterClrMapping/>
  </p:clrMapOvr>
  <p:hf hdr="0" ftr="0" dt="0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D7C7C-F22A-4C4B-A9B5-1F537FCAEF6D}" type="slidenum">
              <a:rPr lang="de-CH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93472"/>
      </p:ext>
    </p:extLst>
  </p:cSld>
  <p:clrMapOvr>
    <a:masterClrMapping/>
  </p:clrMapOvr>
  <p:hf hdr="0" ftr="0" dt="0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E7AA9-A9B5-4D8B-A8BF-1BA153D2D2CB}" type="slidenum">
              <a:rPr lang="de-CH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00320"/>
      </p:ext>
    </p:extLst>
  </p:cSld>
  <p:clrMapOvr>
    <a:masterClrMapping/>
  </p:clrMapOvr>
  <p:hf hdr="0" ftr="0" dt="0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5BD1D-E282-41EF-BDC5-C149E929C75E}" type="slidenum">
              <a:rPr lang="de-CH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51040"/>
      </p:ext>
    </p:extLst>
  </p:cSld>
  <p:clrMapOvr>
    <a:masterClrMapping/>
  </p:clrMapOvr>
  <p:hf hdr="0" ftr="0" dt="0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E6A1D-1EFD-486F-9DBC-109BCB9C9F20}" type="slidenum">
              <a:rPr lang="de-CH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81996"/>
      </p:ext>
    </p:extLst>
  </p:cSld>
  <p:clrMapOvr>
    <a:masterClrMapping/>
  </p:clrMapOvr>
  <p:hf hdr="0" ftr="0" dt="0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83769-31C2-462C-9940-A3DA138D4504}" type="slidenum">
              <a:rPr lang="de-CH">
                <a:solidFill>
                  <a:srgbClr val="808080"/>
                </a:solidFill>
              </a:rPr>
              <a:pPr>
                <a:defRPr/>
              </a:pPr>
              <a:t>‹nº›</a:t>
            </a:fld>
            <a:endParaRPr lang="de-CH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75035"/>
      </p:ext>
    </p:extLst>
  </p:cSld>
  <p:clrMapOvr>
    <a:masterClrMapping/>
  </p:clrMapOvr>
  <p:hf hdr="0" ftr="0" dt="0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0770368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36561366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0204061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06118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471965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51160672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9933767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3817421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7561770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0088669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2031736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830568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635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36906570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60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7839364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65706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13653219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703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0958799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98105517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3978400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6624008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89117355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229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74806334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23913017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55353119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1632686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60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4371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934807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6658180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703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85703873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81410455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91506492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9008627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02078313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22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1183034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8019453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7063441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91481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38023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765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12427899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30362383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00363450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91694860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32432539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118453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25467193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5516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4883542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794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65986711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0221643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969890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15" y="6237288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94274111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15" y="6237288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27249634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98851305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64274616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4164523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62986102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25195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621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2500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06561908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860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95292504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15103357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64181907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21304105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15" y="6237288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94032261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15" y="6237288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8661202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8858948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85035868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39161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3425451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62008631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7925346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8047197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19970091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31752685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5975636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94602343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01916015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09256143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7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78103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450528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94906800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54816492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88375740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31095852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30415962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2523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325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57824855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61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10991277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8235756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77146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1013916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7325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45921562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863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7325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5336335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700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98014363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76042744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14044247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21939862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1133726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325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8630936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611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63013026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383951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64953340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5787717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43295966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15219364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071611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3390011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37849309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1776646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67785862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61092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435458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35429555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16571396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82743911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18847933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36308062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11352980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55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69676574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79634403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703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583248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18781117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890897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13539297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6928520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35516964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18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6107286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77631481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79555259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77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77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51525281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72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2352384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A8D831-257D-43E4-885A-93AF274216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896148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3BE5E26-62FE-4A6C-848A-F352E81239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348582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A62461-D1BC-4E36-A92C-7C8D350E13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555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61979008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8A2BC3-E07B-4ABD-B61C-8E6F7D31CF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436992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91C861-B974-4C22-8824-026209E094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846425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456D5A-C26F-406E-888E-DCD9ADCD86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476333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3D8990-62C9-4C69-AA14-29E0D0B62D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270337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7773A8-10C9-4216-9799-BFDD958BD6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443574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71CF2C-CEA1-49E5-B22A-F26976AED6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084085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1B1329-75FB-448E-B0B8-A9EB7FF465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146505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1C6F79-ED70-4E36-980F-B870FD4095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8524300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F887B3-CC5D-46FF-A5D2-ED95C1AC4A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235300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49739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64442626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9859764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49500686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00820833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26183509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85647202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8662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0542745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2232837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4779347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82222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6766533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50424053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91580609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8746966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34380816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1659289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50904910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8325220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5079921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45649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9929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13774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10661556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8193560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49456344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18499918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39832108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635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2747186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47458335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63172992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28876971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43792602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508585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68578873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67053974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3371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30110500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70827192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09326818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5913688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04456777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635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68191766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66470188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669659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30691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41530234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020866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17753503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95998550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9877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0613588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19551142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10291002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5955443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78828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4802823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08517708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1484273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22551620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90572471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76994482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37132496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39879765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62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828969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702512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66315791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05654935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2639992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03545673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70741025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2505038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87662327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74634619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16708079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5540373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844648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42960124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79067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5181939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7574241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97216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40476219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5290378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5863290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40130671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3753695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923279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670656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0801258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2855496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7395093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9489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57330302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30785165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61578937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52497717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73169292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061909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413494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A8D831-257D-43E4-885A-93AF274216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997908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3BE5E26-62FE-4A6C-848A-F352E81239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598842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A62461-D1BC-4E36-A92C-7C8D350E13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9150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8A2BC3-E07B-4ABD-B61C-8E6F7D31CF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692797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91C861-B974-4C22-8824-026209E094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357212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456D5A-C26F-406E-888E-DCD9ADCD86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834249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3D8990-62C9-4C69-AA14-29E0D0B62D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377633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7773A8-10C9-4216-9799-BFDD958BD6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894306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71CF2C-CEA1-49E5-B22A-F26976AED6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103909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1B1329-75FB-448E-B0B8-A9EB7FF465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8832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635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430424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1C6F79-ED70-4E36-980F-B870FD4095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545950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F887B3-CC5D-46FF-A5D2-ED95C1AC4A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318654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6528813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80429345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2233079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48690056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01594335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0048068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6111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293354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59026505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63530125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01763159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86434421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25455041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13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0847898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55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5204920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5839400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703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417983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90246291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5209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730728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77216178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85846179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01526761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18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49822784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33023807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83650532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77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77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3284573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72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342866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8193087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60843930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558301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7702874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2338" y="1600203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52014826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1501759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75914677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5199790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52466173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5148246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4538200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alt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91033653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7109420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66220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61292132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0451822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02140270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5980303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91518379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7186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8532328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67986216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59320256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97960987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15132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62885425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635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31070822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51762805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52232891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59939622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679806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99822181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4112447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97135159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11519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267186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01656804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58672780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7794480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655544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86429067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95069992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6293036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08353288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25192782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7844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972355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8958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14761237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83122764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40301905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0424036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635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053934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55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69371334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94610945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703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09914472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75206404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199595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36985765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86093877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8448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18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02656240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4446783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82775233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77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77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802392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77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16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67603767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720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16" y="6237288"/>
            <a:ext cx="6937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7184712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55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1816274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440604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75024996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703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35014660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81049791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72096742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99400294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0880506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18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58550108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74082853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7194561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77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77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0839740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63172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0202847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1231675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71602663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05742713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13825967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38815457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6073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7308739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62568404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24304182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627595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39220706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38537742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635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94195546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0044271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0114213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12059773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92725443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51139762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79393898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53160895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1254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2693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08875841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93275398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69208809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071709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635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05589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205425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217893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607058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206536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55942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155085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8120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1012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553941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60571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71546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99005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49349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635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19947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4470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07768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605407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01260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6406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926049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530585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6823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97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04442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83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926784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395040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896054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7706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3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635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316983" y="6237289"/>
            <a:ext cx="693737" cy="476251"/>
          </a:xfrm>
        </p:spPr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97041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85574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1198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Relationship Id="rId1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9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4.xml"/><Relationship Id="rId7" Type="http://schemas.openxmlformats.org/officeDocument/2006/relationships/slideLayout" Target="../slideLayouts/slideLayout268.xml"/><Relationship Id="rId12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62.xml"/><Relationship Id="rId6" Type="http://schemas.openxmlformats.org/officeDocument/2006/relationships/slideLayout" Target="../slideLayouts/slideLayout267.xml"/><Relationship Id="rId11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66.xml"/><Relationship Id="rId10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65.xml"/><Relationship Id="rId9" Type="http://schemas.openxmlformats.org/officeDocument/2006/relationships/slideLayout" Target="../slideLayouts/slideLayout270.xml"/><Relationship Id="rId14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12" Type="http://schemas.openxmlformats.org/officeDocument/2006/relationships/slideLayout" Target="../slideLayouts/slideLayout285.xml"/><Relationship Id="rId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Relationship Id="rId1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3.xml"/><Relationship Id="rId13" Type="http://schemas.openxmlformats.org/officeDocument/2006/relationships/slideLayout" Target="../slideLayouts/slideLayout298.xml"/><Relationship Id="rId3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8.xml"/><Relationship Id="rId3" Type="http://schemas.openxmlformats.org/officeDocument/2006/relationships/slideLayout" Target="../slideLayouts/slideLayout313.xml"/><Relationship Id="rId7" Type="http://schemas.openxmlformats.org/officeDocument/2006/relationships/slideLayout" Target="../slideLayouts/slideLayout3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6.xml"/><Relationship Id="rId11" Type="http://schemas.openxmlformats.org/officeDocument/2006/relationships/theme" Target="../theme/theme27.xml"/><Relationship Id="rId5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314.xml"/><Relationship Id="rId9" Type="http://schemas.openxmlformats.org/officeDocument/2006/relationships/slideLayout" Target="../slideLayouts/slideLayout319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13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327.xml"/><Relationship Id="rId12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22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5" Type="http://schemas.openxmlformats.org/officeDocument/2006/relationships/slideLayout" Target="../slideLayouts/slideLayout32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0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Relationship Id="rId14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1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40.xml"/><Relationship Id="rId12" Type="http://schemas.openxmlformats.org/officeDocument/2006/relationships/slideLayout" Target="../slideLayouts/slideLayout345.xml"/><Relationship Id="rId2" Type="http://schemas.openxmlformats.org/officeDocument/2006/relationships/slideLayout" Target="../slideLayouts/slideLayout335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44.xml"/><Relationship Id="rId5" Type="http://schemas.openxmlformats.org/officeDocument/2006/relationships/slideLayout" Target="../slideLayouts/slideLayout338.xml"/><Relationship Id="rId10" Type="http://schemas.openxmlformats.org/officeDocument/2006/relationships/slideLayout" Target="../slideLayouts/slideLayout343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3.xml"/><Relationship Id="rId13" Type="http://schemas.openxmlformats.org/officeDocument/2006/relationships/theme" Target="../theme/theme30.xml"/><Relationship Id="rId3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52.xml"/><Relationship Id="rId12" Type="http://schemas.openxmlformats.org/officeDocument/2006/relationships/slideLayout" Target="../slideLayouts/slideLayout357.xml"/><Relationship Id="rId2" Type="http://schemas.openxmlformats.org/officeDocument/2006/relationships/slideLayout" Target="../slideLayouts/slideLayout347.xml"/><Relationship Id="rId1" Type="http://schemas.openxmlformats.org/officeDocument/2006/relationships/slideLayout" Target="../slideLayouts/slideLayout346.xml"/><Relationship Id="rId6" Type="http://schemas.openxmlformats.org/officeDocument/2006/relationships/slideLayout" Target="../slideLayouts/slideLayout351.xml"/><Relationship Id="rId11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0.xml"/><Relationship Id="rId10" Type="http://schemas.openxmlformats.org/officeDocument/2006/relationships/slideLayout" Target="../slideLayouts/slideLayout355.xml"/><Relationship Id="rId4" Type="http://schemas.openxmlformats.org/officeDocument/2006/relationships/slideLayout" Target="../slideLayouts/slideLayout349.xml"/><Relationship Id="rId9" Type="http://schemas.openxmlformats.org/officeDocument/2006/relationships/slideLayout" Target="../slideLayouts/slideLayout354.xml"/><Relationship Id="rId14" Type="http://schemas.openxmlformats.org/officeDocument/2006/relationships/image" Target="../media/image1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64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59.xm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6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71.xml"/><Relationship Id="rId7" Type="http://schemas.openxmlformats.org/officeDocument/2006/relationships/slideLayout" Target="../slideLayouts/slideLayout375.xml"/><Relationship Id="rId12" Type="http://schemas.openxmlformats.org/officeDocument/2006/relationships/slideLayout" Target="../slideLayouts/slideLayout380.xml"/><Relationship Id="rId2" Type="http://schemas.openxmlformats.org/officeDocument/2006/relationships/slideLayout" Target="../slideLayouts/slideLayout370.xml"/><Relationship Id="rId1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4.xml"/><Relationship Id="rId11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7.xml"/><Relationship Id="rId14" Type="http://schemas.openxmlformats.org/officeDocument/2006/relationships/image" Target="../media/image1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8.xml"/><Relationship Id="rId13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87.xml"/><Relationship Id="rId12" Type="http://schemas.openxmlformats.org/officeDocument/2006/relationships/slideLayout" Target="../slideLayouts/slideLayout392.xml"/><Relationship Id="rId2" Type="http://schemas.openxmlformats.org/officeDocument/2006/relationships/slideLayout" Target="../slideLayouts/slideLayout382.xml"/><Relationship Id="rId1" Type="http://schemas.openxmlformats.org/officeDocument/2006/relationships/slideLayout" Target="../slideLayouts/slideLayout381.xml"/><Relationship Id="rId6" Type="http://schemas.openxmlformats.org/officeDocument/2006/relationships/slideLayout" Target="../slideLayouts/slideLayout386.xml"/><Relationship Id="rId11" Type="http://schemas.openxmlformats.org/officeDocument/2006/relationships/slideLayout" Target="../slideLayouts/slideLayout391.xml"/><Relationship Id="rId5" Type="http://schemas.openxmlformats.org/officeDocument/2006/relationships/slideLayout" Target="../slideLayouts/slideLayout38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90.xml"/><Relationship Id="rId4" Type="http://schemas.openxmlformats.org/officeDocument/2006/relationships/slideLayout" Target="../slideLayouts/slideLayout384.xml"/><Relationship Id="rId9" Type="http://schemas.openxmlformats.org/officeDocument/2006/relationships/slideLayout" Target="../slideLayouts/slideLayout389.xml"/><Relationship Id="rId14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1.xml"/><Relationship Id="rId13" Type="http://schemas.openxmlformats.org/officeDocument/2006/relationships/slideLayout" Target="../slideLayouts/slideLayout406.xml"/><Relationship Id="rId3" Type="http://schemas.openxmlformats.org/officeDocument/2006/relationships/slideLayout" Target="../slideLayouts/slideLayout396.xml"/><Relationship Id="rId7" Type="http://schemas.openxmlformats.org/officeDocument/2006/relationships/slideLayout" Target="../slideLayouts/slideLayout400.xml"/><Relationship Id="rId12" Type="http://schemas.openxmlformats.org/officeDocument/2006/relationships/slideLayout" Target="../slideLayouts/slideLayout405.xml"/><Relationship Id="rId2" Type="http://schemas.openxmlformats.org/officeDocument/2006/relationships/slideLayout" Target="../slideLayouts/slideLayout395.xml"/><Relationship Id="rId1" Type="http://schemas.openxmlformats.org/officeDocument/2006/relationships/slideLayout" Target="../slideLayouts/slideLayout394.xml"/><Relationship Id="rId6" Type="http://schemas.openxmlformats.org/officeDocument/2006/relationships/slideLayout" Target="../slideLayouts/slideLayout399.xml"/><Relationship Id="rId11" Type="http://schemas.openxmlformats.org/officeDocument/2006/relationships/slideLayout" Target="../slideLayouts/slideLayout404.xml"/><Relationship Id="rId5" Type="http://schemas.openxmlformats.org/officeDocument/2006/relationships/slideLayout" Target="../slideLayouts/slideLayout39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03.xml"/><Relationship Id="rId4" Type="http://schemas.openxmlformats.org/officeDocument/2006/relationships/slideLayout" Target="../slideLayouts/slideLayout397.xml"/><Relationship Id="rId9" Type="http://schemas.openxmlformats.org/officeDocument/2006/relationships/slideLayout" Target="../slideLayouts/slideLayout402.xml"/><Relationship Id="rId14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4.xml"/><Relationship Id="rId13" Type="http://schemas.openxmlformats.org/officeDocument/2006/relationships/theme" Target="../theme/theme35.xml"/><Relationship Id="rId3" Type="http://schemas.openxmlformats.org/officeDocument/2006/relationships/slideLayout" Target="../slideLayouts/slideLayout409.xml"/><Relationship Id="rId7" Type="http://schemas.openxmlformats.org/officeDocument/2006/relationships/slideLayout" Target="../slideLayouts/slideLayout413.xml"/><Relationship Id="rId12" Type="http://schemas.openxmlformats.org/officeDocument/2006/relationships/slideLayout" Target="../slideLayouts/slideLayout418.xml"/><Relationship Id="rId2" Type="http://schemas.openxmlformats.org/officeDocument/2006/relationships/slideLayout" Target="../slideLayouts/slideLayout408.xm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slideLayout" Target="../slideLayouts/slideLayout417.xml"/><Relationship Id="rId5" Type="http://schemas.openxmlformats.org/officeDocument/2006/relationships/slideLayout" Target="../slideLayouts/slideLayout411.xml"/><Relationship Id="rId10" Type="http://schemas.openxmlformats.org/officeDocument/2006/relationships/slideLayout" Target="../slideLayouts/slideLayout416.xm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Relationship Id="rId14" Type="http://schemas.openxmlformats.org/officeDocument/2006/relationships/image" Target="../media/image1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slideLayout" Target="../slideLayouts/slideLayout431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slideLayout" Target="../slideLayouts/slideLayout430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Relationship Id="rId14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9.xml"/><Relationship Id="rId3" Type="http://schemas.openxmlformats.org/officeDocument/2006/relationships/slideLayout" Target="../slideLayouts/slideLayout434.xml"/><Relationship Id="rId7" Type="http://schemas.openxmlformats.org/officeDocument/2006/relationships/slideLayout" Target="../slideLayouts/slideLayout43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33.xml"/><Relationship Id="rId1" Type="http://schemas.openxmlformats.org/officeDocument/2006/relationships/slideLayout" Target="../slideLayouts/slideLayout432.xml"/><Relationship Id="rId6" Type="http://schemas.openxmlformats.org/officeDocument/2006/relationships/slideLayout" Target="../slideLayouts/slideLayout437.xml"/><Relationship Id="rId11" Type="http://schemas.openxmlformats.org/officeDocument/2006/relationships/theme" Target="../theme/theme37.xml"/><Relationship Id="rId5" Type="http://schemas.openxmlformats.org/officeDocument/2006/relationships/slideLayout" Target="../slideLayouts/slideLayout436.xml"/><Relationship Id="rId10" Type="http://schemas.openxmlformats.org/officeDocument/2006/relationships/slideLayout" Target="../slideLayouts/slideLayout441.xml"/><Relationship Id="rId4" Type="http://schemas.openxmlformats.org/officeDocument/2006/relationships/slideLayout" Target="../slideLayouts/slideLayout435.xml"/><Relationship Id="rId9" Type="http://schemas.openxmlformats.org/officeDocument/2006/relationships/slideLayout" Target="../slideLayouts/slideLayout440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9.xml"/><Relationship Id="rId13" Type="http://schemas.openxmlformats.org/officeDocument/2006/relationships/slideLayout" Target="../slideLayouts/slideLayout454.xml"/><Relationship Id="rId3" Type="http://schemas.openxmlformats.org/officeDocument/2006/relationships/slideLayout" Target="../slideLayouts/slideLayout444.xml"/><Relationship Id="rId7" Type="http://schemas.openxmlformats.org/officeDocument/2006/relationships/slideLayout" Target="../slideLayouts/slideLayout448.xml"/><Relationship Id="rId12" Type="http://schemas.openxmlformats.org/officeDocument/2006/relationships/slideLayout" Target="../slideLayouts/slideLayout453.xml"/><Relationship Id="rId2" Type="http://schemas.openxmlformats.org/officeDocument/2006/relationships/slideLayout" Target="../slideLayouts/slideLayout443.xml"/><Relationship Id="rId1" Type="http://schemas.openxmlformats.org/officeDocument/2006/relationships/slideLayout" Target="../slideLayouts/slideLayout442.xml"/><Relationship Id="rId6" Type="http://schemas.openxmlformats.org/officeDocument/2006/relationships/slideLayout" Target="../slideLayouts/slideLayout447.xml"/><Relationship Id="rId11" Type="http://schemas.openxmlformats.org/officeDocument/2006/relationships/slideLayout" Target="../slideLayouts/slideLayout452.xml"/><Relationship Id="rId5" Type="http://schemas.openxmlformats.org/officeDocument/2006/relationships/slideLayout" Target="../slideLayouts/slideLayout44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1.xml"/><Relationship Id="rId4" Type="http://schemas.openxmlformats.org/officeDocument/2006/relationships/slideLayout" Target="../slideLayouts/slideLayout445.xml"/><Relationship Id="rId9" Type="http://schemas.openxmlformats.org/officeDocument/2006/relationships/slideLayout" Target="../slideLayouts/slideLayout450.xml"/><Relationship Id="rId14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2.xml"/><Relationship Id="rId13" Type="http://schemas.openxmlformats.org/officeDocument/2006/relationships/theme" Target="../theme/theme39.xml"/><Relationship Id="rId3" Type="http://schemas.openxmlformats.org/officeDocument/2006/relationships/slideLayout" Target="../slideLayouts/slideLayout457.xml"/><Relationship Id="rId7" Type="http://schemas.openxmlformats.org/officeDocument/2006/relationships/slideLayout" Target="../slideLayouts/slideLayout461.xml"/><Relationship Id="rId12" Type="http://schemas.openxmlformats.org/officeDocument/2006/relationships/slideLayout" Target="../slideLayouts/slideLayout466.xml"/><Relationship Id="rId2" Type="http://schemas.openxmlformats.org/officeDocument/2006/relationships/slideLayout" Target="../slideLayouts/slideLayout456.xml"/><Relationship Id="rId1" Type="http://schemas.openxmlformats.org/officeDocument/2006/relationships/slideLayout" Target="../slideLayouts/slideLayout455.xml"/><Relationship Id="rId6" Type="http://schemas.openxmlformats.org/officeDocument/2006/relationships/slideLayout" Target="../slideLayouts/slideLayout460.xml"/><Relationship Id="rId11" Type="http://schemas.openxmlformats.org/officeDocument/2006/relationships/slideLayout" Target="../slideLayouts/slideLayout465.xml"/><Relationship Id="rId5" Type="http://schemas.openxmlformats.org/officeDocument/2006/relationships/slideLayout" Target="../slideLayouts/slideLayout459.xml"/><Relationship Id="rId10" Type="http://schemas.openxmlformats.org/officeDocument/2006/relationships/slideLayout" Target="../slideLayouts/slideLayout464.xml"/><Relationship Id="rId4" Type="http://schemas.openxmlformats.org/officeDocument/2006/relationships/slideLayout" Target="../slideLayouts/slideLayout458.xml"/><Relationship Id="rId9" Type="http://schemas.openxmlformats.org/officeDocument/2006/relationships/slideLayout" Target="../slideLayouts/slideLayout46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13" Type="http://schemas.openxmlformats.org/officeDocument/2006/relationships/theme" Target="../theme/theme40.xml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slideLayout" Target="../slideLayouts/slideLayout478.xml"/><Relationship Id="rId2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slideLayout" Target="../slideLayouts/slideLayout477.xml"/><Relationship Id="rId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Relationship Id="rId14" Type="http://schemas.openxmlformats.org/officeDocument/2006/relationships/image" Target="../media/image1.pn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6.xml"/><Relationship Id="rId13" Type="http://schemas.openxmlformats.org/officeDocument/2006/relationships/slideLayout" Target="../slideLayouts/slideLayout491.xml"/><Relationship Id="rId3" Type="http://schemas.openxmlformats.org/officeDocument/2006/relationships/slideLayout" Target="../slideLayouts/slideLayout481.xml"/><Relationship Id="rId7" Type="http://schemas.openxmlformats.org/officeDocument/2006/relationships/slideLayout" Target="../slideLayouts/slideLayout485.xml"/><Relationship Id="rId12" Type="http://schemas.openxmlformats.org/officeDocument/2006/relationships/slideLayout" Target="../slideLayouts/slideLayout490.xml"/><Relationship Id="rId2" Type="http://schemas.openxmlformats.org/officeDocument/2006/relationships/slideLayout" Target="../slideLayouts/slideLayout480.xml"/><Relationship Id="rId1" Type="http://schemas.openxmlformats.org/officeDocument/2006/relationships/slideLayout" Target="../slideLayouts/slideLayout479.xml"/><Relationship Id="rId6" Type="http://schemas.openxmlformats.org/officeDocument/2006/relationships/slideLayout" Target="../slideLayouts/slideLayout484.xml"/><Relationship Id="rId11" Type="http://schemas.openxmlformats.org/officeDocument/2006/relationships/slideLayout" Target="../slideLayouts/slideLayout489.xml"/><Relationship Id="rId5" Type="http://schemas.openxmlformats.org/officeDocument/2006/relationships/slideLayout" Target="../slideLayouts/slideLayout48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88.xml"/><Relationship Id="rId4" Type="http://schemas.openxmlformats.org/officeDocument/2006/relationships/slideLayout" Target="../slideLayouts/slideLayout482.xml"/><Relationship Id="rId9" Type="http://schemas.openxmlformats.org/officeDocument/2006/relationships/slideLayout" Target="../slideLayouts/slideLayout487.xml"/><Relationship Id="rId14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9.xml"/><Relationship Id="rId13" Type="http://schemas.openxmlformats.org/officeDocument/2006/relationships/slideLayout" Target="../slideLayouts/slideLayout504.xml"/><Relationship Id="rId3" Type="http://schemas.openxmlformats.org/officeDocument/2006/relationships/slideLayout" Target="../slideLayouts/slideLayout494.xml"/><Relationship Id="rId7" Type="http://schemas.openxmlformats.org/officeDocument/2006/relationships/slideLayout" Target="../slideLayouts/slideLayout498.xml"/><Relationship Id="rId12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493.xml"/><Relationship Id="rId1" Type="http://schemas.openxmlformats.org/officeDocument/2006/relationships/slideLayout" Target="../slideLayouts/slideLayout492.xml"/><Relationship Id="rId6" Type="http://schemas.openxmlformats.org/officeDocument/2006/relationships/slideLayout" Target="../slideLayouts/slideLayout497.xml"/><Relationship Id="rId11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49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01.xml"/><Relationship Id="rId4" Type="http://schemas.openxmlformats.org/officeDocument/2006/relationships/slideLayout" Target="../slideLayouts/slideLayout495.xml"/><Relationship Id="rId9" Type="http://schemas.openxmlformats.org/officeDocument/2006/relationships/slideLayout" Target="../slideLayouts/slideLayout500.xml"/><Relationship Id="rId14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2.xml"/><Relationship Id="rId13" Type="http://schemas.openxmlformats.org/officeDocument/2006/relationships/slideLayout" Target="../slideLayouts/slideLayout517.xml"/><Relationship Id="rId3" Type="http://schemas.openxmlformats.org/officeDocument/2006/relationships/slideLayout" Target="../slideLayouts/slideLayout507.xml"/><Relationship Id="rId7" Type="http://schemas.openxmlformats.org/officeDocument/2006/relationships/slideLayout" Target="../slideLayouts/slideLayout511.xml"/><Relationship Id="rId12" Type="http://schemas.openxmlformats.org/officeDocument/2006/relationships/slideLayout" Target="../slideLayouts/slideLayout516.xml"/><Relationship Id="rId2" Type="http://schemas.openxmlformats.org/officeDocument/2006/relationships/slideLayout" Target="../slideLayouts/slideLayout506.xml"/><Relationship Id="rId1" Type="http://schemas.openxmlformats.org/officeDocument/2006/relationships/slideLayout" Target="../slideLayouts/slideLayout505.xml"/><Relationship Id="rId6" Type="http://schemas.openxmlformats.org/officeDocument/2006/relationships/slideLayout" Target="../slideLayouts/slideLayout510.xml"/><Relationship Id="rId11" Type="http://schemas.openxmlformats.org/officeDocument/2006/relationships/slideLayout" Target="../slideLayouts/slideLayout515.xml"/><Relationship Id="rId5" Type="http://schemas.openxmlformats.org/officeDocument/2006/relationships/slideLayout" Target="../slideLayouts/slideLayout50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14.xml"/><Relationship Id="rId4" Type="http://schemas.openxmlformats.org/officeDocument/2006/relationships/slideLayout" Target="../slideLayouts/slideLayout508.xml"/><Relationship Id="rId9" Type="http://schemas.openxmlformats.org/officeDocument/2006/relationships/slideLayout" Target="../slideLayouts/slideLayout513.xml"/><Relationship Id="rId14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13" Type="http://schemas.openxmlformats.org/officeDocument/2006/relationships/slideLayout" Target="../slideLayouts/slideLayout530.xml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slideLayout" Target="../slideLayouts/slideLayout529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Relationship Id="rId14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8.xml"/><Relationship Id="rId13" Type="http://schemas.openxmlformats.org/officeDocument/2006/relationships/slideLayout" Target="../slideLayouts/slideLayout543.xml"/><Relationship Id="rId3" Type="http://schemas.openxmlformats.org/officeDocument/2006/relationships/slideLayout" Target="../slideLayouts/slideLayout533.xml"/><Relationship Id="rId7" Type="http://schemas.openxmlformats.org/officeDocument/2006/relationships/slideLayout" Target="../slideLayouts/slideLayout537.xml"/><Relationship Id="rId12" Type="http://schemas.openxmlformats.org/officeDocument/2006/relationships/slideLayout" Target="../slideLayouts/slideLayout542.xml"/><Relationship Id="rId2" Type="http://schemas.openxmlformats.org/officeDocument/2006/relationships/slideLayout" Target="../slideLayouts/slideLayout532.xm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5" Type="http://schemas.openxmlformats.org/officeDocument/2006/relationships/slideLayout" Target="../slideLayouts/slideLayout53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0.xm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1.xml"/><Relationship Id="rId13" Type="http://schemas.openxmlformats.org/officeDocument/2006/relationships/slideLayout" Target="../slideLayouts/slideLayout556.xml"/><Relationship Id="rId3" Type="http://schemas.openxmlformats.org/officeDocument/2006/relationships/slideLayout" Target="../slideLayouts/slideLayout546.xml"/><Relationship Id="rId7" Type="http://schemas.openxmlformats.org/officeDocument/2006/relationships/slideLayout" Target="../slideLayouts/slideLayout550.xml"/><Relationship Id="rId12" Type="http://schemas.openxmlformats.org/officeDocument/2006/relationships/slideLayout" Target="../slideLayouts/slideLayout555.xml"/><Relationship Id="rId2" Type="http://schemas.openxmlformats.org/officeDocument/2006/relationships/slideLayout" Target="../slideLayouts/slideLayout545.xml"/><Relationship Id="rId1" Type="http://schemas.openxmlformats.org/officeDocument/2006/relationships/slideLayout" Target="../slideLayouts/slideLayout544.xml"/><Relationship Id="rId6" Type="http://schemas.openxmlformats.org/officeDocument/2006/relationships/slideLayout" Target="../slideLayouts/slideLayout549.xml"/><Relationship Id="rId11" Type="http://schemas.openxmlformats.org/officeDocument/2006/relationships/slideLayout" Target="../slideLayouts/slideLayout554.xml"/><Relationship Id="rId5" Type="http://schemas.openxmlformats.org/officeDocument/2006/relationships/slideLayout" Target="../slideLayouts/slideLayout5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53.xml"/><Relationship Id="rId4" Type="http://schemas.openxmlformats.org/officeDocument/2006/relationships/slideLayout" Target="../slideLayouts/slideLayout547.xml"/><Relationship Id="rId9" Type="http://schemas.openxmlformats.org/officeDocument/2006/relationships/slideLayout" Target="../slideLayouts/slideLayout552.xml"/><Relationship Id="rId14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4.xml"/><Relationship Id="rId13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3.xml"/><Relationship Id="rId12" Type="http://schemas.openxmlformats.org/officeDocument/2006/relationships/slideLayout" Target="../slideLayouts/slideLayout568.xml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11" Type="http://schemas.openxmlformats.org/officeDocument/2006/relationships/slideLayout" Target="../slideLayouts/slideLayout567.xml"/><Relationship Id="rId5" Type="http://schemas.openxmlformats.org/officeDocument/2006/relationships/slideLayout" Target="../slideLayouts/slideLayout56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66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Relationship Id="rId14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7.xml"/><Relationship Id="rId13" Type="http://schemas.openxmlformats.org/officeDocument/2006/relationships/theme" Target="../theme/theme48.xml"/><Relationship Id="rId3" Type="http://schemas.openxmlformats.org/officeDocument/2006/relationships/slideLayout" Target="../slideLayouts/slideLayout572.xml"/><Relationship Id="rId7" Type="http://schemas.openxmlformats.org/officeDocument/2006/relationships/slideLayout" Target="../slideLayouts/slideLayout576.xml"/><Relationship Id="rId12" Type="http://schemas.openxmlformats.org/officeDocument/2006/relationships/slideLayout" Target="../slideLayouts/slideLayout581.xml"/><Relationship Id="rId2" Type="http://schemas.openxmlformats.org/officeDocument/2006/relationships/slideLayout" Target="../slideLayouts/slideLayout571.xml"/><Relationship Id="rId1" Type="http://schemas.openxmlformats.org/officeDocument/2006/relationships/slideLayout" Target="../slideLayouts/slideLayout570.xml"/><Relationship Id="rId6" Type="http://schemas.openxmlformats.org/officeDocument/2006/relationships/slideLayout" Target="../slideLayouts/slideLayout575.xml"/><Relationship Id="rId11" Type="http://schemas.openxmlformats.org/officeDocument/2006/relationships/slideLayout" Target="../slideLayouts/slideLayout580.xml"/><Relationship Id="rId5" Type="http://schemas.openxmlformats.org/officeDocument/2006/relationships/slideLayout" Target="../slideLayouts/slideLayout574.xml"/><Relationship Id="rId10" Type="http://schemas.openxmlformats.org/officeDocument/2006/relationships/slideLayout" Target="../slideLayouts/slideLayout579.xml"/><Relationship Id="rId4" Type="http://schemas.openxmlformats.org/officeDocument/2006/relationships/slideLayout" Target="../slideLayouts/slideLayout573.xml"/><Relationship Id="rId9" Type="http://schemas.openxmlformats.org/officeDocument/2006/relationships/slideLayout" Target="../slideLayouts/slideLayout578.xml"/><Relationship Id="rId14" Type="http://schemas.openxmlformats.org/officeDocument/2006/relationships/image" Target="../media/image1.png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9.xml"/><Relationship Id="rId13" Type="http://schemas.openxmlformats.org/officeDocument/2006/relationships/slideLayout" Target="../slideLayouts/slideLayout594.xml"/><Relationship Id="rId3" Type="http://schemas.openxmlformats.org/officeDocument/2006/relationships/slideLayout" Target="../slideLayouts/slideLayout584.xml"/><Relationship Id="rId7" Type="http://schemas.openxmlformats.org/officeDocument/2006/relationships/slideLayout" Target="../slideLayouts/slideLayout588.xml"/><Relationship Id="rId12" Type="http://schemas.openxmlformats.org/officeDocument/2006/relationships/slideLayout" Target="../slideLayouts/slideLayout593.xml"/><Relationship Id="rId2" Type="http://schemas.openxmlformats.org/officeDocument/2006/relationships/slideLayout" Target="../slideLayouts/slideLayout583.xml"/><Relationship Id="rId1" Type="http://schemas.openxmlformats.org/officeDocument/2006/relationships/slideLayout" Target="../slideLayouts/slideLayout582.xml"/><Relationship Id="rId6" Type="http://schemas.openxmlformats.org/officeDocument/2006/relationships/slideLayout" Target="../slideLayouts/slideLayout587.xml"/><Relationship Id="rId11" Type="http://schemas.openxmlformats.org/officeDocument/2006/relationships/slideLayout" Target="../slideLayouts/slideLayout592.xml"/><Relationship Id="rId5" Type="http://schemas.openxmlformats.org/officeDocument/2006/relationships/slideLayout" Target="../slideLayouts/slideLayout58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91.xml"/><Relationship Id="rId4" Type="http://schemas.openxmlformats.org/officeDocument/2006/relationships/slideLayout" Target="../slideLayouts/slideLayout585.xml"/><Relationship Id="rId9" Type="http://schemas.openxmlformats.org/officeDocument/2006/relationships/slideLayout" Target="../slideLayouts/slideLayout590.xml"/><Relationship Id="rId14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13" Type="http://schemas.openxmlformats.org/officeDocument/2006/relationships/theme" Target="../theme/theme50.xml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slideLayout" Target="../slideLayouts/slideLayout606.xml"/><Relationship Id="rId2" Type="http://schemas.openxmlformats.org/officeDocument/2006/relationships/slideLayout" Target="../slideLayouts/slideLayout596.xml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Relationship Id="rId14" Type="http://schemas.openxmlformats.org/officeDocument/2006/relationships/image" Target="../media/image1.pn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9.xml"/><Relationship Id="rId7" Type="http://schemas.openxmlformats.org/officeDocument/2006/relationships/slideLayout" Target="../slideLayouts/slideLayout613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608.xml"/><Relationship Id="rId1" Type="http://schemas.openxmlformats.org/officeDocument/2006/relationships/slideLayout" Target="../slideLayouts/slideLayout607.xml"/><Relationship Id="rId6" Type="http://schemas.openxmlformats.org/officeDocument/2006/relationships/slideLayout" Target="../slideLayouts/slideLayout612.xml"/><Relationship Id="rId11" Type="http://schemas.openxmlformats.org/officeDocument/2006/relationships/slideLayout" Target="../slideLayouts/slideLayout617.xml"/><Relationship Id="rId5" Type="http://schemas.openxmlformats.org/officeDocument/2006/relationships/slideLayout" Target="../slideLayouts/slideLayout611.xml"/><Relationship Id="rId10" Type="http://schemas.openxmlformats.org/officeDocument/2006/relationships/slideLayout" Target="../slideLayouts/slideLayout616.xml"/><Relationship Id="rId4" Type="http://schemas.openxmlformats.org/officeDocument/2006/relationships/slideLayout" Target="../slideLayouts/slideLayout610.xml"/><Relationship Id="rId9" Type="http://schemas.openxmlformats.org/officeDocument/2006/relationships/slideLayout" Target="../slideLayouts/slideLayout615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5.xml"/><Relationship Id="rId13" Type="http://schemas.openxmlformats.org/officeDocument/2006/relationships/slideLayout" Target="../slideLayouts/slideLayout630.xml"/><Relationship Id="rId3" Type="http://schemas.openxmlformats.org/officeDocument/2006/relationships/slideLayout" Target="../slideLayouts/slideLayout620.xml"/><Relationship Id="rId7" Type="http://schemas.openxmlformats.org/officeDocument/2006/relationships/slideLayout" Target="../slideLayouts/slideLayout624.xml"/><Relationship Id="rId12" Type="http://schemas.openxmlformats.org/officeDocument/2006/relationships/slideLayout" Target="../slideLayouts/slideLayout629.xml"/><Relationship Id="rId2" Type="http://schemas.openxmlformats.org/officeDocument/2006/relationships/slideLayout" Target="../slideLayouts/slideLayout619.xml"/><Relationship Id="rId1" Type="http://schemas.openxmlformats.org/officeDocument/2006/relationships/slideLayout" Target="../slideLayouts/slideLayout618.xml"/><Relationship Id="rId6" Type="http://schemas.openxmlformats.org/officeDocument/2006/relationships/slideLayout" Target="../slideLayouts/slideLayout623.xml"/><Relationship Id="rId11" Type="http://schemas.openxmlformats.org/officeDocument/2006/relationships/slideLayout" Target="../slideLayouts/slideLayout628.xml"/><Relationship Id="rId5" Type="http://schemas.openxmlformats.org/officeDocument/2006/relationships/slideLayout" Target="../slideLayouts/slideLayout62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7.xml"/><Relationship Id="rId4" Type="http://schemas.openxmlformats.org/officeDocument/2006/relationships/slideLayout" Target="../slideLayouts/slideLayout621.xml"/><Relationship Id="rId9" Type="http://schemas.openxmlformats.org/officeDocument/2006/relationships/slideLayout" Target="../slideLayouts/slideLayout626.xml"/><Relationship Id="rId14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33.xml"/><Relationship Id="rId7" Type="http://schemas.openxmlformats.org/officeDocument/2006/relationships/slideLayout" Target="../slideLayouts/slideLayout637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632.xml"/><Relationship Id="rId1" Type="http://schemas.openxmlformats.org/officeDocument/2006/relationships/slideLayout" Target="../slideLayouts/slideLayout631.xml"/><Relationship Id="rId6" Type="http://schemas.openxmlformats.org/officeDocument/2006/relationships/slideLayout" Target="../slideLayouts/slideLayout636.xml"/><Relationship Id="rId11" Type="http://schemas.openxmlformats.org/officeDocument/2006/relationships/slideLayout" Target="../slideLayouts/slideLayout641.xml"/><Relationship Id="rId5" Type="http://schemas.openxmlformats.org/officeDocument/2006/relationships/slideLayout" Target="../slideLayouts/slideLayout635.xml"/><Relationship Id="rId10" Type="http://schemas.openxmlformats.org/officeDocument/2006/relationships/slideLayout" Target="../slideLayouts/slideLayout640.xml"/><Relationship Id="rId4" Type="http://schemas.openxmlformats.org/officeDocument/2006/relationships/slideLayout" Target="../slideLayouts/slideLayout634.xml"/><Relationship Id="rId9" Type="http://schemas.openxmlformats.org/officeDocument/2006/relationships/slideLayout" Target="../slideLayouts/slideLayout639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9.xml"/><Relationship Id="rId13" Type="http://schemas.openxmlformats.org/officeDocument/2006/relationships/slideLayout" Target="../slideLayouts/slideLayout654.xml"/><Relationship Id="rId3" Type="http://schemas.openxmlformats.org/officeDocument/2006/relationships/slideLayout" Target="../slideLayouts/slideLayout644.xml"/><Relationship Id="rId7" Type="http://schemas.openxmlformats.org/officeDocument/2006/relationships/slideLayout" Target="../slideLayouts/slideLayout648.xml"/><Relationship Id="rId12" Type="http://schemas.openxmlformats.org/officeDocument/2006/relationships/slideLayout" Target="../slideLayouts/slideLayout653.xml"/><Relationship Id="rId2" Type="http://schemas.openxmlformats.org/officeDocument/2006/relationships/slideLayout" Target="../slideLayouts/slideLayout643.xml"/><Relationship Id="rId1" Type="http://schemas.openxmlformats.org/officeDocument/2006/relationships/slideLayout" Target="../slideLayouts/slideLayout642.xml"/><Relationship Id="rId6" Type="http://schemas.openxmlformats.org/officeDocument/2006/relationships/slideLayout" Target="../slideLayouts/slideLayout647.xml"/><Relationship Id="rId11" Type="http://schemas.openxmlformats.org/officeDocument/2006/relationships/slideLayout" Target="../slideLayouts/slideLayout652.xml"/><Relationship Id="rId5" Type="http://schemas.openxmlformats.org/officeDocument/2006/relationships/slideLayout" Target="../slideLayouts/slideLayout64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1.xml"/><Relationship Id="rId4" Type="http://schemas.openxmlformats.org/officeDocument/2006/relationships/slideLayout" Target="../slideLayouts/slideLayout645.xml"/><Relationship Id="rId9" Type="http://schemas.openxmlformats.org/officeDocument/2006/relationships/slideLayout" Target="../slideLayouts/slideLayout650.xml"/><Relationship Id="rId14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2.xml"/><Relationship Id="rId13" Type="http://schemas.openxmlformats.org/officeDocument/2006/relationships/slideLayout" Target="../slideLayouts/slideLayout667.xml"/><Relationship Id="rId3" Type="http://schemas.openxmlformats.org/officeDocument/2006/relationships/slideLayout" Target="../slideLayouts/slideLayout657.xml"/><Relationship Id="rId7" Type="http://schemas.openxmlformats.org/officeDocument/2006/relationships/slideLayout" Target="../slideLayouts/slideLayout661.xml"/><Relationship Id="rId12" Type="http://schemas.openxmlformats.org/officeDocument/2006/relationships/slideLayout" Target="../slideLayouts/slideLayout666.xml"/><Relationship Id="rId2" Type="http://schemas.openxmlformats.org/officeDocument/2006/relationships/slideLayout" Target="../slideLayouts/slideLayout656.xml"/><Relationship Id="rId1" Type="http://schemas.openxmlformats.org/officeDocument/2006/relationships/slideLayout" Target="../slideLayouts/slideLayout655.xml"/><Relationship Id="rId6" Type="http://schemas.openxmlformats.org/officeDocument/2006/relationships/slideLayout" Target="../slideLayouts/slideLayout660.xml"/><Relationship Id="rId11" Type="http://schemas.openxmlformats.org/officeDocument/2006/relationships/slideLayout" Target="../slideLayouts/slideLayout665.xml"/><Relationship Id="rId5" Type="http://schemas.openxmlformats.org/officeDocument/2006/relationships/slideLayout" Target="../slideLayouts/slideLayout6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64.xml"/><Relationship Id="rId4" Type="http://schemas.openxmlformats.org/officeDocument/2006/relationships/slideLayout" Target="../slideLayouts/slideLayout658.xml"/><Relationship Id="rId9" Type="http://schemas.openxmlformats.org/officeDocument/2006/relationships/slideLayout" Target="../slideLayouts/slideLayout663.xml"/><Relationship Id="rId14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70.xml"/><Relationship Id="rId7" Type="http://schemas.openxmlformats.org/officeDocument/2006/relationships/slideLayout" Target="../slideLayouts/slideLayout674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69.xml"/><Relationship Id="rId1" Type="http://schemas.openxmlformats.org/officeDocument/2006/relationships/slideLayout" Target="../slideLayouts/slideLayout668.xml"/><Relationship Id="rId6" Type="http://schemas.openxmlformats.org/officeDocument/2006/relationships/slideLayout" Target="../slideLayouts/slideLayout673.xml"/><Relationship Id="rId11" Type="http://schemas.openxmlformats.org/officeDocument/2006/relationships/slideLayout" Target="../slideLayouts/slideLayout678.xml"/><Relationship Id="rId5" Type="http://schemas.openxmlformats.org/officeDocument/2006/relationships/slideLayout" Target="../slideLayouts/slideLayout672.xml"/><Relationship Id="rId10" Type="http://schemas.openxmlformats.org/officeDocument/2006/relationships/slideLayout" Target="../slideLayouts/slideLayout677.xml"/><Relationship Id="rId4" Type="http://schemas.openxmlformats.org/officeDocument/2006/relationships/slideLayout" Target="../slideLayouts/slideLayout671.xml"/><Relationship Id="rId9" Type="http://schemas.openxmlformats.org/officeDocument/2006/relationships/slideLayout" Target="../slideLayouts/slideLayout67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6.xml"/><Relationship Id="rId13" Type="http://schemas.openxmlformats.org/officeDocument/2006/relationships/slideLayout" Target="../slideLayouts/slideLayout691.xml"/><Relationship Id="rId3" Type="http://schemas.openxmlformats.org/officeDocument/2006/relationships/slideLayout" Target="../slideLayouts/slideLayout681.xml"/><Relationship Id="rId7" Type="http://schemas.openxmlformats.org/officeDocument/2006/relationships/slideLayout" Target="../slideLayouts/slideLayout685.xml"/><Relationship Id="rId12" Type="http://schemas.openxmlformats.org/officeDocument/2006/relationships/slideLayout" Target="../slideLayouts/slideLayout690.xml"/><Relationship Id="rId2" Type="http://schemas.openxmlformats.org/officeDocument/2006/relationships/slideLayout" Target="../slideLayouts/slideLayout680.xml"/><Relationship Id="rId1" Type="http://schemas.openxmlformats.org/officeDocument/2006/relationships/slideLayout" Target="../slideLayouts/slideLayout679.xml"/><Relationship Id="rId6" Type="http://schemas.openxmlformats.org/officeDocument/2006/relationships/slideLayout" Target="../slideLayouts/slideLayout684.xml"/><Relationship Id="rId11" Type="http://schemas.openxmlformats.org/officeDocument/2006/relationships/slideLayout" Target="../slideLayouts/slideLayout689.xml"/><Relationship Id="rId5" Type="http://schemas.openxmlformats.org/officeDocument/2006/relationships/slideLayout" Target="../slideLayouts/slideLayout68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88.xml"/><Relationship Id="rId4" Type="http://schemas.openxmlformats.org/officeDocument/2006/relationships/slideLayout" Target="../slideLayouts/slideLayout682.xml"/><Relationship Id="rId9" Type="http://schemas.openxmlformats.org/officeDocument/2006/relationships/slideLayout" Target="../slideLayouts/slideLayout687.xml"/><Relationship Id="rId14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4.xml"/><Relationship Id="rId7" Type="http://schemas.openxmlformats.org/officeDocument/2006/relationships/slideLayout" Target="../slideLayouts/slideLayout698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93.xml"/><Relationship Id="rId1" Type="http://schemas.openxmlformats.org/officeDocument/2006/relationships/slideLayout" Target="../slideLayouts/slideLayout692.xml"/><Relationship Id="rId6" Type="http://schemas.openxmlformats.org/officeDocument/2006/relationships/slideLayout" Target="../slideLayouts/slideLayout697.xml"/><Relationship Id="rId11" Type="http://schemas.openxmlformats.org/officeDocument/2006/relationships/slideLayout" Target="../slideLayouts/slideLayout702.xml"/><Relationship Id="rId5" Type="http://schemas.openxmlformats.org/officeDocument/2006/relationships/slideLayout" Target="../slideLayouts/slideLayout696.xml"/><Relationship Id="rId10" Type="http://schemas.openxmlformats.org/officeDocument/2006/relationships/slideLayout" Target="../slideLayouts/slideLayout701.xml"/><Relationship Id="rId4" Type="http://schemas.openxmlformats.org/officeDocument/2006/relationships/slideLayout" Target="../slideLayouts/slideLayout695.xml"/><Relationship Id="rId9" Type="http://schemas.openxmlformats.org/officeDocument/2006/relationships/slideLayout" Target="../slideLayouts/slideLayout70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/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74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lnSpc>
                <a:spcPct val="100000"/>
              </a:lnSpc>
              <a:spcAft>
                <a:spcPct val="0"/>
              </a:spcAft>
              <a:defRPr sz="1600" b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  <a:latin typeface="Arial" charset="0"/>
              </a:rPr>
              <a:t>1</a:t>
            </a:r>
          </a:p>
        </p:txBody>
      </p:sp>
      <p:pic>
        <p:nvPicPr>
          <p:cNvPr id="1027" name="Picture 3" descr="barra RC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90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txStyles>
    <p:titleStyle>
      <a:lvl1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2pPr>
      <a:lvl3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3pPr>
      <a:lvl4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4pPr>
      <a:lvl5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0050" indent="-400050" algn="l" defTabSz="1066800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80000"/>
              </a:lnSpc>
              <a:spcAft>
                <a:spcPct val="50000"/>
              </a:spcAft>
              <a:defRPr sz="1400" b="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  <p:pic>
        <p:nvPicPr>
          <p:cNvPr id="8195" name="Imagem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53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  <p:sldLayoutId id="2147484233" r:id="rId3"/>
    <p:sldLayoutId id="2147484234" r:id="rId4"/>
    <p:sldLayoutId id="2147484235" r:id="rId5"/>
    <p:sldLayoutId id="2147484236" r:id="rId6"/>
    <p:sldLayoutId id="2147484237" r:id="rId7"/>
    <p:sldLayoutId id="2147484238" r:id="rId8"/>
    <p:sldLayoutId id="2147484239" r:id="rId9"/>
    <p:sldLayoutId id="2147484240" r:id="rId10"/>
    <p:sldLayoutId id="2147484241" r:id="rId11"/>
    <p:sldLayoutId id="214748424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  <p:pic>
        <p:nvPicPr>
          <p:cNvPr id="28675" name="Imagem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52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600" b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2051" name="Picture 3" descr="barra RC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 userDrawn="1"/>
        </p:nvSpPr>
        <p:spPr bwMode="auto">
          <a:xfrm>
            <a:off x="2876559" y="127001"/>
            <a:ext cx="608806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pt-BR" sz="2800" smtClean="0">
                <a:solidFill>
                  <a:srgbClr val="FFFFFF"/>
                </a:solidFill>
              </a:rPr>
              <a:t>A</a:t>
            </a:r>
            <a:r>
              <a:rPr lang="pt-BR" smtClean="0">
                <a:solidFill>
                  <a:srgbClr val="FFFFFF"/>
                </a:solidFill>
              </a:rPr>
              <a:t>VALIAÇÃO DE </a:t>
            </a:r>
            <a:r>
              <a:rPr lang="pt-BR" sz="2800" smtClean="0">
                <a:solidFill>
                  <a:srgbClr val="FFFFFF"/>
                </a:solidFill>
              </a:rPr>
              <a:t>T</a:t>
            </a:r>
            <a:r>
              <a:rPr lang="pt-BR" smtClean="0">
                <a:solidFill>
                  <a:srgbClr val="FFFFFF"/>
                </a:solidFill>
              </a:rPr>
              <a:t>RAJETÓRIA DE                      </a:t>
            </a:r>
            <a:r>
              <a:rPr lang="pt-BR" sz="2800" smtClean="0">
                <a:solidFill>
                  <a:srgbClr val="FFFFFF"/>
                </a:solidFill>
              </a:rPr>
              <a:t>I</a:t>
            </a:r>
            <a:r>
              <a:rPr lang="pt-BR" smtClean="0">
                <a:solidFill>
                  <a:srgbClr val="FFFFFF"/>
                </a:solidFill>
              </a:rPr>
              <a:t>NDICADORES </a:t>
            </a:r>
            <a:r>
              <a:rPr lang="pt-BR" sz="2800" smtClean="0">
                <a:solidFill>
                  <a:srgbClr val="FFFFFF"/>
                </a:solidFill>
              </a:rPr>
              <a:t>F</a:t>
            </a:r>
            <a:r>
              <a:rPr lang="pt-BR" smtClean="0">
                <a:solidFill>
                  <a:srgbClr val="FFFFFF"/>
                </a:solidFill>
              </a:rPr>
              <a:t>INANCEIROS</a:t>
            </a:r>
          </a:p>
        </p:txBody>
      </p:sp>
    </p:spTree>
    <p:extLst>
      <p:ext uri="{BB962C8B-B14F-4D97-AF65-F5344CB8AC3E}">
        <p14:creationId xmlns:p14="http://schemas.microsoft.com/office/powerpoint/2010/main" val="263205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  <p:sldLayoutId id="2147484268" r:id="rId12"/>
  </p:sldLayoutIdLst>
  <p:txStyles>
    <p:titleStyle>
      <a:lvl1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2pPr>
      <a:lvl3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3pPr>
      <a:lvl4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4pPr>
      <a:lvl5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0050" indent="-400050" algn="l" defTabSz="1066800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defRPr>
                <a:solidFill>
                  <a:schemeClr val="bg2"/>
                </a:solidFill>
                <a:cs typeface="+mn-cs"/>
              </a:defRPr>
            </a:lvl1pPr>
          </a:lstStyle>
          <a:p>
            <a:r>
              <a:rPr lang="pt-BR" sz="1600">
                <a:solidFill>
                  <a:srgbClr val="808080"/>
                </a:solidFill>
                <a:latin typeface="Arial" pitchFamily="34" charset="0"/>
              </a:rPr>
              <a:t>1</a:t>
            </a:r>
          </a:p>
        </p:txBody>
      </p:sp>
      <p:pic>
        <p:nvPicPr>
          <p:cNvPr id="86019" name="Picture 3" descr="barra RC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7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400050" indent="-400050" algn="l" defTabSz="1066800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defRPr>
                <a:solidFill>
                  <a:schemeClr val="bg2"/>
                </a:solidFill>
                <a:cs typeface="+mn-cs"/>
              </a:defRPr>
            </a:lvl1pPr>
          </a:lstStyle>
          <a:p>
            <a:r>
              <a:rPr lang="pt-BR" sz="1600">
                <a:solidFill>
                  <a:srgbClr val="808080"/>
                </a:solidFill>
                <a:latin typeface="Arial" pitchFamily="34" charset="0"/>
              </a:rPr>
              <a:t>1</a:t>
            </a:r>
          </a:p>
        </p:txBody>
      </p:sp>
      <p:pic>
        <p:nvPicPr>
          <p:cNvPr id="86019" name="Picture 3" descr="barra RC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02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400050" indent="-400050" algn="l" defTabSz="1066800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defRPr>
                <a:solidFill>
                  <a:schemeClr val="bg2"/>
                </a:solidFill>
                <a:cs typeface="+mn-cs"/>
              </a:defRPr>
            </a:lvl1pPr>
          </a:lstStyle>
          <a:p>
            <a:r>
              <a:rPr lang="pt-BR" sz="1600">
                <a:solidFill>
                  <a:srgbClr val="808080"/>
                </a:solidFill>
                <a:latin typeface="Arial" pitchFamily="34" charset="0"/>
              </a:rPr>
              <a:t>1</a:t>
            </a:r>
          </a:p>
        </p:txBody>
      </p:sp>
      <p:pic>
        <p:nvPicPr>
          <p:cNvPr id="86019" name="Picture 3" descr="barra RC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14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xStyles>
    <p:titleStyle>
      <a:lvl1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400050" indent="-400050" algn="l" defTabSz="1066800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  <p:pic>
        <p:nvPicPr>
          <p:cNvPr id="23555" name="Imagem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53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  <p:sldLayoutId id="21474843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600" b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2051" name="Picture 3" descr="barra RC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 userDrawn="1"/>
        </p:nvSpPr>
        <p:spPr bwMode="auto">
          <a:xfrm>
            <a:off x="2876559" y="127001"/>
            <a:ext cx="608806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pt-BR" sz="2800" smtClean="0">
                <a:solidFill>
                  <a:srgbClr val="FFFFFF"/>
                </a:solidFill>
              </a:rPr>
              <a:t>A</a:t>
            </a:r>
            <a:r>
              <a:rPr lang="pt-BR" smtClean="0">
                <a:solidFill>
                  <a:srgbClr val="FFFFFF"/>
                </a:solidFill>
              </a:rPr>
              <a:t>VALIAÇÃO DE </a:t>
            </a:r>
            <a:r>
              <a:rPr lang="pt-BR" sz="2800" smtClean="0">
                <a:solidFill>
                  <a:srgbClr val="FFFFFF"/>
                </a:solidFill>
              </a:rPr>
              <a:t>T</a:t>
            </a:r>
            <a:r>
              <a:rPr lang="pt-BR" smtClean="0">
                <a:solidFill>
                  <a:srgbClr val="FFFFFF"/>
                </a:solidFill>
              </a:rPr>
              <a:t>RAJETÓRIA DE                      </a:t>
            </a:r>
            <a:r>
              <a:rPr lang="pt-BR" sz="2800" smtClean="0">
                <a:solidFill>
                  <a:srgbClr val="FFFFFF"/>
                </a:solidFill>
              </a:rPr>
              <a:t>I</a:t>
            </a:r>
            <a:r>
              <a:rPr lang="pt-BR" smtClean="0">
                <a:solidFill>
                  <a:srgbClr val="FFFFFF"/>
                </a:solidFill>
              </a:rPr>
              <a:t>NDICADORES </a:t>
            </a:r>
            <a:r>
              <a:rPr lang="pt-BR" sz="2800" smtClean="0">
                <a:solidFill>
                  <a:srgbClr val="FFFFFF"/>
                </a:solidFill>
              </a:rPr>
              <a:t>F</a:t>
            </a:r>
            <a:r>
              <a:rPr lang="pt-BR" smtClean="0">
                <a:solidFill>
                  <a:srgbClr val="FFFFFF"/>
                </a:solidFill>
              </a:rPr>
              <a:t>INANCEIROS</a:t>
            </a:r>
          </a:p>
        </p:txBody>
      </p:sp>
    </p:spTree>
    <p:extLst>
      <p:ext uri="{BB962C8B-B14F-4D97-AF65-F5344CB8AC3E}">
        <p14:creationId xmlns:p14="http://schemas.microsoft.com/office/powerpoint/2010/main" val="415634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  <p:sldLayoutId id="2147484342" r:id="rId12"/>
  </p:sldLayoutIdLst>
  <p:txStyles>
    <p:titleStyle>
      <a:lvl1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2pPr>
      <a:lvl3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3pPr>
      <a:lvl4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4pPr>
      <a:lvl5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0050" indent="-400050" algn="l" defTabSz="1066800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1027" name="Imagem 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11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lnSpc>
                <a:spcPct val="100000"/>
              </a:lnSpc>
              <a:spcAft>
                <a:spcPct val="0"/>
              </a:spcAft>
              <a:defRPr sz="1600" b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  <a:latin typeface="Arial" charset="0"/>
              </a:rPr>
              <a:t>1</a:t>
            </a:r>
          </a:p>
        </p:txBody>
      </p:sp>
      <p:pic>
        <p:nvPicPr>
          <p:cNvPr id="1027" name="Picture 3" descr="barra RC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35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txStyles>
    <p:titleStyle>
      <a:lvl1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2pPr>
      <a:lvl3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3pPr>
      <a:lvl4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4pPr>
      <a:lvl5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0050" indent="-400050" algn="l" defTabSz="1066800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lnSpc>
                <a:spcPct val="100000"/>
              </a:lnSpc>
              <a:spcAft>
                <a:spcPct val="0"/>
              </a:spcAft>
              <a:defRPr sz="1600" b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  <a:latin typeface="Arial" charset="0"/>
              </a:rPr>
              <a:t>1</a:t>
            </a:r>
          </a:p>
        </p:txBody>
      </p:sp>
      <p:pic>
        <p:nvPicPr>
          <p:cNvPr id="1027" name="Picture 3" descr="barra RC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305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</p:sldLayoutIdLst>
  <p:txStyles>
    <p:titleStyle>
      <a:lvl1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2pPr>
      <a:lvl3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3pPr>
      <a:lvl4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4pPr>
      <a:lvl5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0050" indent="-400050" algn="l" defTabSz="1066800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  <p:pic>
        <p:nvPicPr>
          <p:cNvPr id="15363" name="Imagem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38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  <p:sldLayoutId id="21474843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  <p:pic>
        <p:nvPicPr>
          <p:cNvPr id="9219" name="Imagem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1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  <p:sldLayoutId id="21474843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6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  <p:pic>
        <p:nvPicPr>
          <p:cNvPr id="15363" name="Imagem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09" y="133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06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  <p:sldLayoutId id="21474844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6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09" y="133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51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  <p:sldLayoutId id="2147484431" r:id="rId12"/>
    <p:sldLayoutId id="214748443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  <p:pic>
        <p:nvPicPr>
          <p:cNvPr id="26627" name="Imagem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77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  <p:sldLayoutId id="21474844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lnSpc>
                <a:spcPct val="100000"/>
              </a:lnSpc>
              <a:spcAft>
                <a:spcPct val="0"/>
              </a:spcAft>
              <a:defRPr sz="1600" b="0">
                <a:solidFill>
                  <a:schemeClr val="bg2"/>
                </a:solidFill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  <a:latin typeface="Arial" charset="0"/>
              </a:rPr>
              <a:t>1</a:t>
            </a:r>
          </a:p>
        </p:txBody>
      </p:sp>
      <p:pic>
        <p:nvPicPr>
          <p:cNvPr id="185347" name="Picture 3" descr="barra RC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2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  <p:sldLayoutId id="2147484448" r:id="rId2"/>
    <p:sldLayoutId id="2147484449" r:id="rId3"/>
    <p:sldLayoutId id="2147484450" r:id="rId4"/>
    <p:sldLayoutId id="2147484451" r:id="rId5"/>
    <p:sldLayoutId id="2147484452" r:id="rId6"/>
    <p:sldLayoutId id="2147484453" r:id="rId7"/>
    <p:sldLayoutId id="2147484454" r:id="rId8"/>
    <p:sldLayoutId id="2147484455" r:id="rId9"/>
    <p:sldLayoutId id="2147484457" r:id="rId10"/>
  </p:sldLayoutIdLst>
  <p:txStyles>
    <p:titleStyle>
      <a:lvl1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2pPr>
      <a:lvl3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3pPr>
      <a:lvl4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4pPr>
      <a:lvl5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0050" indent="-400050" algn="l" defTabSz="1066800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13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  <p:sldLayoutId id="2147484470" r:id="rId12"/>
    <p:sldLayoutId id="214748447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lnSpc>
                <a:spcPct val="80000"/>
              </a:lnSpc>
              <a:spcAft>
                <a:spcPct val="50000"/>
              </a:spcAft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7171" name="Imagem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82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  <p:sldLayoutId id="2147484481" r:id="rId9"/>
    <p:sldLayoutId id="2147484482" r:id="rId10"/>
    <p:sldLayoutId id="2147484483" r:id="rId11"/>
    <p:sldLayoutId id="21474844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defRPr>
                <a:solidFill>
                  <a:schemeClr val="bg2"/>
                </a:solidFill>
                <a:cs typeface="+mn-cs"/>
              </a:defRPr>
            </a:lvl1pPr>
          </a:lstStyle>
          <a:p>
            <a:r>
              <a:rPr lang="pt-BR" sz="1600">
                <a:solidFill>
                  <a:srgbClr val="808080"/>
                </a:solidFill>
                <a:latin typeface="Arial" pitchFamily="34" charset="0"/>
              </a:rPr>
              <a:t>1</a:t>
            </a:r>
          </a:p>
        </p:txBody>
      </p:sp>
      <p:pic>
        <p:nvPicPr>
          <p:cNvPr id="86019" name="Picture 3" descr="barra RC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9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400050" indent="-400050" algn="l" defTabSz="1066800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1027" name="Imagem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00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87" r:id="rId2"/>
    <p:sldLayoutId id="2147484488" r:id="rId3"/>
    <p:sldLayoutId id="2147484489" r:id="rId4"/>
    <p:sldLayoutId id="2147484490" r:id="rId5"/>
    <p:sldLayoutId id="2147484491" r:id="rId6"/>
    <p:sldLayoutId id="2147484492" r:id="rId7"/>
    <p:sldLayoutId id="2147484493" r:id="rId8"/>
    <p:sldLayoutId id="2147484494" r:id="rId9"/>
    <p:sldLayoutId id="2147484495" r:id="rId10"/>
    <p:sldLayoutId id="2147484496" r:id="rId11"/>
    <p:sldLayoutId id="21474844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6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 eaLnBrk="1" hangingPunct="1">
              <a:defRPr sz="1600" b="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  <p:pic>
        <p:nvPicPr>
          <p:cNvPr id="32771" name="Picture 3" descr="barra RC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2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14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  <p:sldLayoutId id="2147484508" r:id="rId10"/>
    <p:sldLayoutId id="2147484509" r:id="rId11"/>
  </p:sldLayoutIdLst>
  <p:txStyles>
    <p:titleStyle>
      <a:lvl1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2pPr>
      <a:lvl3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3pPr>
      <a:lvl4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4pPr>
      <a:lvl5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0050" indent="-400050" algn="l" defTabSz="1066800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2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  <p:pic>
        <p:nvPicPr>
          <p:cNvPr id="15363" name="Imagem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09" y="133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73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  <p:sldLayoutId id="21474845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5" y="6237288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25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  <p:sldLayoutId id="2147484547" r:id="rId12"/>
    <p:sldLayoutId id="214748454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5" y="6237288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94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  <p:sldLayoutId id="2147484555" r:id="rId6"/>
    <p:sldLayoutId id="2147484556" r:id="rId7"/>
    <p:sldLayoutId id="2147484557" r:id="rId8"/>
    <p:sldLayoutId id="2147484558" r:id="rId9"/>
    <p:sldLayoutId id="2147484559" r:id="rId10"/>
    <p:sldLayoutId id="2147484560" r:id="rId11"/>
    <p:sldLayoutId id="2147484561" r:id="rId12"/>
    <p:sldLayoutId id="21474845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5" y="6237288"/>
            <a:ext cx="693737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  <p:pic>
        <p:nvPicPr>
          <p:cNvPr id="15363" name="Imagem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50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565" r:id="rId2"/>
    <p:sldLayoutId id="2147484566" r:id="rId3"/>
    <p:sldLayoutId id="2147484567" r:id="rId4"/>
    <p:sldLayoutId id="2147484568" r:id="rId5"/>
    <p:sldLayoutId id="2147484569" r:id="rId6"/>
    <p:sldLayoutId id="2147484570" r:id="rId7"/>
    <p:sldLayoutId id="2147484571" r:id="rId8"/>
    <p:sldLayoutId id="2147484572" r:id="rId9"/>
    <p:sldLayoutId id="2147484573" r:id="rId10"/>
    <p:sldLayoutId id="2147484574" r:id="rId11"/>
    <p:sldLayoutId id="21474845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7325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89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  <p:sldLayoutId id="2147484588" r:id="rId12"/>
    <p:sldLayoutId id="214748458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7325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lnSpc>
                <a:spcPct val="100000"/>
              </a:lnSpc>
              <a:spcAft>
                <a:spcPct val="0"/>
              </a:spcAft>
              <a:defRPr sz="1600" b="0">
                <a:solidFill>
                  <a:schemeClr val="bg2"/>
                </a:solidFill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  <a:latin typeface="Arial" charset="0"/>
              </a:rPr>
              <a:t>1</a:t>
            </a:r>
          </a:p>
        </p:txBody>
      </p:sp>
      <p:pic>
        <p:nvPicPr>
          <p:cNvPr id="185347" name="Picture 3" descr="barra RC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84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3" r:id="rId3"/>
    <p:sldLayoutId id="2147484594" r:id="rId4"/>
    <p:sldLayoutId id="2147484595" r:id="rId5"/>
    <p:sldLayoutId id="2147484596" r:id="rId6"/>
    <p:sldLayoutId id="2147484597" r:id="rId7"/>
    <p:sldLayoutId id="2147484598" r:id="rId8"/>
    <p:sldLayoutId id="2147484599" r:id="rId9"/>
    <p:sldLayoutId id="2147484601" r:id="rId10"/>
  </p:sldLayoutIdLst>
  <p:txStyles>
    <p:titleStyle>
      <a:lvl1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2pPr>
      <a:lvl3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3pPr>
      <a:lvl4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4pPr>
      <a:lvl5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0050" indent="-400050" algn="l" defTabSz="1066800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18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3" r:id="rId1"/>
    <p:sldLayoutId id="2147484604" r:id="rId2"/>
    <p:sldLayoutId id="2147484605" r:id="rId3"/>
    <p:sldLayoutId id="2147484606" r:id="rId4"/>
    <p:sldLayoutId id="2147484607" r:id="rId5"/>
    <p:sldLayoutId id="2147484608" r:id="rId6"/>
    <p:sldLayoutId id="2147484609" r:id="rId7"/>
    <p:sldLayoutId id="2147484610" r:id="rId8"/>
    <p:sldLayoutId id="2147484611" r:id="rId9"/>
    <p:sldLayoutId id="2147484612" r:id="rId10"/>
    <p:sldLayoutId id="2147484613" r:id="rId11"/>
    <p:sldLayoutId id="2147484614" r:id="rId12"/>
    <p:sldLayoutId id="214748461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6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  <p:pic>
        <p:nvPicPr>
          <p:cNvPr id="15363" name="Imagem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09" y="132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6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  <p:sldLayoutId id="21474846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lnSpc>
                <a:spcPct val="100000"/>
              </a:lnSpc>
              <a:spcAft>
                <a:spcPct val="0"/>
              </a:spcAft>
              <a:defRPr sz="1600" b="0">
                <a:solidFill>
                  <a:schemeClr val="bg2"/>
                </a:solidFill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  <a:latin typeface="Arial" charset="0"/>
              </a:rPr>
              <a:t>1</a:t>
            </a:r>
          </a:p>
        </p:txBody>
      </p:sp>
      <p:pic>
        <p:nvPicPr>
          <p:cNvPr id="185347" name="Picture 3" descr="barra RC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61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3" r:id="rId10"/>
  </p:sldLayoutIdLst>
  <p:txStyles>
    <p:titleStyle>
      <a:lvl1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2pPr>
      <a:lvl3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3pPr>
      <a:lvl4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4pPr>
      <a:lvl5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0050" indent="-400050" algn="l" defTabSz="1066800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80808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DBF3AE2-F2C0-40F0-B270-860C0B0BC71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12291" name="Imagem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25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0" r:id="rId1"/>
    <p:sldLayoutId id="2147484631" r:id="rId2"/>
    <p:sldLayoutId id="2147484632" r:id="rId3"/>
    <p:sldLayoutId id="2147484633" r:id="rId4"/>
    <p:sldLayoutId id="2147484634" r:id="rId5"/>
    <p:sldLayoutId id="2147484635" r:id="rId6"/>
    <p:sldLayoutId id="2147484636" r:id="rId7"/>
    <p:sldLayoutId id="2147484637" r:id="rId8"/>
    <p:sldLayoutId id="2147484638" r:id="rId9"/>
    <p:sldLayoutId id="2147484639" r:id="rId10"/>
    <p:sldLayoutId id="2147484640" r:id="rId11"/>
    <p:sldLayoutId id="21474846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3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  <p:sldLayoutId id="2147484647" r:id="rId5"/>
    <p:sldLayoutId id="2147484648" r:id="rId6"/>
    <p:sldLayoutId id="2147484649" r:id="rId7"/>
    <p:sldLayoutId id="2147484650" r:id="rId8"/>
    <p:sldLayoutId id="2147484651" r:id="rId9"/>
    <p:sldLayoutId id="2147484652" r:id="rId10"/>
    <p:sldLayoutId id="2147484653" r:id="rId11"/>
    <p:sldLayoutId id="2147484654" r:id="rId12"/>
    <p:sldLayoutId id="214748465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93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7" r:id="rId1"/>
    <p:sldLayoutId id="2147484658" r:id="rId2"/>
    <p:sldLayoutId id="2147484659" r:id="rId3"/>
    <p:sldLayoutId id="2147484660" r:id="rId4"/>
    <p:sldLayoutId id="2147484661" r:id="rId5"/>
    <p:sldLayoutId id="2147484662" r:id="rId6"/>
    <p:sldLayoutId id="2147484663" r:id="rId7"/>
    <p:sldLayoutId id="2147484664" r:id="rId8"/>
    <p:sldLayoutId id="2147484665" r:id="rId9"/>
    <p:sldLayoutId id="2147484666" r:id="rId10"/>
    <p:sldLayoutId id="2147484667" r:id="rId11"/>
    <p:sldLayoutId id="2147484668" r:id="rId12"/>
    <p:sldLayoutId id="214748466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41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  <p:sldLayoutId id="2147484682" r:id="rId12"/>
    <p:sldLayoutId id="214748468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84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  <p:sldLayoutId id="2147484696" r:id="rId12"/>
    <p:sldLayoutId id="214748469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3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9" r:id="rId1"/>
    <p:sldLayoutId id="2147484700" r:id="rId2"/>
    <p:sldLayoutId id="2147484701" r:id="rId3"/>
    <p:sldLayoutId id="2147484702" r:id="rId4"/>
    <p:sldLayoutId id="2147484703" r:id="rId5"/>
    <p:sldLayoutId id="2147484704" r:id="rId6"/>
    <p:sldLayoutId id="2147484705" r:id="rId7"/>
    <p:sldLayoutId id="2147484706" r:id="rId8"/>
    <p:sldLayoutId id="2147484707" r:id="rId9"/>
    <p:sldLayoutId id="2147484708" r:id="rId10"/>
    <p:sldLayoutId id="2147484709" r:id="rId11"/>
    <p:sldLayoutId id="2147484710" r:id="rId12"/>
    <p:sldLayoutId id="214748471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92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714" r:id="rId2"/>
    <p:sldLayoutId id="2147484715" r:id="rId3"/>
    <p:sldLayoutId id="2147484716" r:id="rId4"/>
    <p:sldLayoutId id="2147484717" r:id="rId5"/>
    <p:sldLayoutId id="2147484718" r:id="rId6"/>
    <p:sldLayoutId id="2147484719" r:id="rId7"/>
    <p:sldLayoutId id="2147484720" r:id="rId8"/>
    <p:sldLayoutId id="2147484721" r:id="rId9"/>
    <p:sldLayoutId id="2147484722" r:id="rId10"/>
    <p:sldLayoutId id="2147484723" r:id="rId11"/>
    <p:sldLayoutId id="2147484724" r:id="rId12"/>
    <p:sldLayoutId id="214748472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42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  <p:sldLayoutId id="2147484729" r:id="rId3"/>
    <p:sldLayoutId id="2147484730" r:id="rId4"/>
    <p:sldLayoutId id="2147484731" r:id="rId5"/>
    <p:sldLayoutId id="2147484732" r:id="rId6"/>
    <p:sldLayoutId id="2147484733" r:id="rId7"/>
    <p:sldLayoutId id="2147484734" r:id="rId8"/>
    <p:sldLayoutId id="2147484735" r:id="rId9"/>
    <p:sldLayoutId id="2147484736" r:id="rId10"/>
    <p:sldLayoutId id="2147484737" r:id="rId11"/>
    <p:sldLayoutId id="2147484738" r:id="rId12"/>
    <p:sldLayoutId id="214748473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80808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DBF3AE2-F2C0-40F0-B270-860C0B0BC71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12291" name="Imagem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77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  <p:sldLayoutId id="21474847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8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6" r:id="rId3"/>
    <p:sldLayoutId id="2147484757" r:id="rId4"/>
    <p:sldLayoutId id="2147484758" r:id="rId5"/>
    <p:sldLayoutId id="2147484759" r:id="rId6"/>
    <p:sldLayoutId id="2147484760" r:id="rId7"/>
    <p:sldLayoutId id="2147484761" r:id="rId8"/>
    <p:sldLayoutId id="2147484762" r:id="rId9"/>
    <p:sldLayoutId id="2147484763" r:id="rId10"/>
    <p:sldLayoutId id="2147484764" r:id="rId11"/>
    <p:sldLayoutId id="2147484765" r:id="rId12"/>
    <p:sldLayoutId id="214748476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6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  <p:pic>
        <p:nvPicPr>
          <p:cNvPr id="26627" name="Imagem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09" y="132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1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8" r:id="rId1"/>
    <p:sldLayoutId id="2147484769" r:id="rId2"/>
    <p:sldLayoutId id="2147484770" r:id="rId3"/>
    <p:sldLayoutId id="2147484771" r:id="rId4"/>
    <p:sldLayoutId id="2147484772" r:id="rId5"/>
    <p:sldLayoutId id="2147484773" r:id="rId6"/>
    <p:sldLayoutId id="2147484774" r:id="rId7"/>
    <p:sldLayoutId id="2147484775" r:id="rId8"/>
    <p:sldLayoutId id="2147484776" r:id="rId9"/>
    <p:sldLayoutId id="2147484777" r:id="rId10"/>
    <p:sldLayoutId id="2147484778" r:id="rId11"/>
    <p:sldLayoutId id="21474847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7523" y="6237288"/>
            <a:ext cx="69312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lnSpc>
                <a:spcPct val="100000"/>
              </a:lnSpc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r>
              <a:rPr lang="pt-BR" altLang="pt-BR">
                <a:solidFill>
                  <a:srgbClr val="808080"/>
                </a:solidFill>
                <a:latin typeface="Arial" charset="0"/>
              </a:rPr>
              <a:t>1</a:t>
            </a:r>
          </a:p>
        </p:txBody>
      </p:sp>
      <p:pic>
        <p:nvPicPr>
          <p:cNvPr id="88067" name="Imagem 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168" y="3"/>
            <a:ext cx="9179169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32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03" r:id="rId11"/>
  </p:sldLayoutIdLst>
  <p:txStyles>
    <p:titleStyle>
      <a:lvl1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2pPr>
      <a:lvl3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3pPr>
      <a:lvl4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4pPr>
      <a:lvl5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0050" indent="-400050" algn="l" defTabSz="1066800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4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  <p:sldLayoutId id="2147484809" r:id="rId5"/>
    <p:sldLayoutId id="2147484810" r:id="rId6"/>
    <p:sldLayoutId id="2147484811" r:id="rId7"/>
    <p:sldLayoutId id="2147484812" r:id="rId8"/>
    <p:sldLayoutId id="2147484813" r:id="rId9"/>
    <p:sldLayoutId id="2147484814" r:id="rId10"/>
    <p:sldLayoutId id="2147484815" r:id="rId11"/>
    <p:sldLayoutId id="2147484816" r:id="rId12"/>
    <p:sldLayoutId id="214748481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1027" name="Imagem 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74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  <p:sldLayoutId id="2147484820" r:id="rId2"/>
    <p:sldLayoutId id="2147484821" r:id="rId3"/>
    <p:sldLayoutId id="2147484822" r:id="rId4"/>
    <p:sldLayoutId id="2147484823" r:id="rId5"/>
    <p:sldLayoutId id="2147484824" r:id="rId6"/>
    <p:sldLayoutId id="2147484825" r:id="rId7"/>
    <p:sldLayoutId id="2147484826" r:id="rId8"/>
    <p:sldLayoutId id="2147484827" r:id="rId9"/>
    <p:sldLayoutId id="2147484828" r:id="rId10"/>
    <p:sldLayoutId id="2147484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88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1" r:id="rId1"/>
    <p:sldLayoutId id="2147484832" r:id="rId2"/>
    <p:sldLayoutId id="2147484833" r:id="rId3"/>
    <p:sldLayoutId id="2147484834" r:id="rId4"/>
    <p:sldLayoutId id="2147484835" r:id="rId5"/>
    <p:sldLayoutId id="2147484836" r:id="rId6"/>
    <p:sldLayoutId id="2147484837" r:id="rId7"/>
    <p:sldLayoutId id="2147484838" r:id="rId8"/>
    <p:sldLayoutId id="2147484839" r:id="rId9"/>
    <p:sldLayoutId id="2147484840" r:id="rId10"/>
    <p:sldLayoutId id="2147484841" r:id="rId11"/>
    <p:sldLayoutId id="2147484842" r:id="rId12"/>
    <p:sldLayoutId id="214748484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6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09" y="132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23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  <p:sldLayoutId id="2147484855" r:id="rId11"/>
    <p:sldLayoutId id="2147484856" r:id="rId12"/>
    <p:sldLayoutId id="214748485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6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 eaLnBrk="1" hangingPunct="1">
              <a:defRPr sz="1600" b="0">
                <a:solidFill>
                  <a:srgbClr val="80808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1</a:t>
            </a:r>
          </a:p>
        </p:txBody>
      </p:sp>
      <p:pic>
        <p:nvPicPr>
          <p:cNvPr id="32771" name="Picture 3" descr="barra RC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2"/>
            <a:ext cx="91440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40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9" r:id="rId1"/>
    <p:sldLayoutId id="2147484860" r:id="rId2"/>
    <p:sldLayoutId id="2147484861" r:id="rId3"/>
    <p:sldLayoutId id="2147484862" r:id="rId4"/>
    <p:sldLayoutId id="2147484863" r:id="rId5"/>
    <p:sldLayoutId id="2147484864" r:id="rId6"/>
    <p:sldLayoutId id="2147484865" r:id="rId7"/>
    <p:sldLayoutId id="2147484866" r:id="rId8"/>
    <p:sldLayoutId id="2147484867" r:id="rId9"/>
    <p:sldLayoutId id="2147484868" r:id="rId10"/>
    <p:sldLayoutId id="2147484869" r:id="rId11"/>
  </p:sldLayoutIdLst>
  <p:txStyles>
    <p:titleStyle>
      <a:lvl1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2pPr>
      <a:lvl3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3pPr>
      <a:lvl4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4pPr>
      <a:lvl5pPr algn="ctr" defTabSz="10668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0050" indent="-400050" algn="l" defTabSz="1066800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07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1" r:id="rId1"/>
    <p:sldLayoutId id="2147484872" r:id="rId2"/>
    <p:sldLayoutId id="2147484873" r:id="rId3"/>
    <p:sldLayoutId id="2147484874" r:id="rId4"/>
    <p:sldLayoutId id="2147484875" r:id="rId5"/>
    <p:sldLayoutId id="2147484876" r:id="rId6"/>
    <p:sldLayoutId id="2147484877" r:id="rId7"/>
    <p:sldLayoutId id="2147484878" r:id="rId8"/>
    <p:sldLayoutId id="2147484879" r:id="rId9"/>
    <p:sldLayoutId id="2147484880" r:id="rId10"/>
    <p:sldLayoutId id="2147484881" r:id="rId11"/>
    <p:sldLayoutId id="2147484882" r:id="rId12"/>
    <p:sldLayoutId id="214748488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237288"/>
            <a:ext cx="6937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77" tIns="53340" rIns="106677" bIns="53340" numCol="1" anchor="t" anchorCtr="0" compatLnSpc="1">
            <a:prstTxWarp prst="textNoShape">
              <a:avLst/>
            </a:prstTxWarp>
          </a:bodyPr>
          <a:lstStyle>
            <a:lvl1pPr algn="r" defTabSz="1066800">
              <a:lnSpc>
                <a:spcPct val="100000"/>
              </a:lnSpc>
              <a:spcAft>
                <a:spcPct val="0"/>
              </a:spcAft>
              <a:defRPr sz="1600" b="0">
                <a:solidFill>
                  <a:schemeClr val="bg2"/>
                </a:solidFill>
                <a:cs typeface="+mn-cs"/>
              </a:defRPr>
            </a:lvl1pPr>
          </a:lstStyle>
          <a:p>
            <a:r>
              <a:rPr lang="pt-BR" dirty="0">
                <a:solidFill>
                  <a:srgbClr val="808080"/>
                </a:solidFill>
                <a:latin typeface="Arial" charset="0"/>
              </a:rPr>
              <a:t>1</a:t>
            </a:r>
          </a:p>
        </p:txBody>
      </p:sp>
      <p:pic>
        <p:nvPicPr>
          <p:cNvPr id="186371" name="Imagem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2446338" y="115888"/>
            <a:ext cx="6548437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6677" tIns="53340" rIns="106677" bIns="53340">
            <a:spAutoFit/>
          </a:bodyPr>
          <a:lstStyle>
            <a:lvl1pPr defTabSz="1066800" eaLnBrk="0" hangingPunct="0">
              <a:defRPr sz="2600" b="1">
                <a:solidFill>
                  <a:srgbClr val="000000"/>
                </a:solidFill>
                <a:latin typeface="Arial" charset="0"/>
              </a:defRPr>
            </a:lvl1pPr>
            <a:lvl2pPr marL="534988" defTabSz="1066800" eaLnBrk="0" hangingPunct="0">
              <a:defRPr sz="2600" b="1">
                <a:solidFill>
                  <a:srgbClr val="000000"/>
                </a:solidFill>
                <a:latin typeface="Arial" charset="0"/>
              </a:defRPr>
            </a:lvl2pPr>
            <a:lvl3pPr marL="1066800" defTabSz="1066800" eaLnBrk="0" hangingPunct="0">
              <a:defRPr sz="2600" b="1">
                <a:solidFill>
                  <a:srgbClr val="000000"/>
                </a:solidFill>
                <a:latin typeface="Arial" charset="0"/>
              </a:defRPr>
            </a:lvl3pPr>
            <a:lvl4pPr marL="1600200" defTabSz="1066800" eaLnBrk="0" hangingPunct="0">
              <a:defRPr sz="2600" b="1">
                <a:solidFill>
                  <a:srgbClr val="000000"/>
                </a:solidFill>
                <a:latin typeface="Arial" charset="0"/>
              </a:defRPr>
            </a:lvl4pPr>
            <a:lvl5pPr marL="2133600" defTabSz="1066800" eaLnBrk="0" hangingPunct="0">
              <a:defRPr sz="2600" b="1">
                <a:solidFill>
                  <a:srgbClr val="000000"/>
                </a:solidFill>
                <a:latin typeface="Arial" charset="0"/>
              </a:defRPr>
            </a:lvl5pPr>
            <a:lvl6pPr marL="2590800" algn="ctr" defTabSz="10668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 sz="2600" b="1">
                <a:solidFill>
                  <a:srgbClr val="000000"/>
                </a:solidFill>
                <a:latin typeface="Arial" charset="0"/>
              </a:defRPr>
            </a:lvl6pPr>
            <a:lvl7pPr marL="3048000" algn="ctr" defTabSz="10668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 sz="2600" b="1">
                <a:solidFill>
                  <a:srgbClr val="000000"/>
                </a:solidFill>
                <a:latin typeface="Arial" charset="0"/>
              </a:defRPr>
            </a:lvl7pPr>
            <a:lvl8pPr marL="3505200" algn="ctr" defTabSz="10668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 sz="2600" b="1">
                <a:solidFill>
                  <a:srgbClr val="000000"/>
                </a:solidFill>
                <a:latin typeface="Arial" charset="0"/>
              </a:defRPr>
            </a:lvl8pPr>
            <a:lvl9pPr marL="3962400" algn="ctr" defTabSz="10668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 sz="26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500" dirty="0">
                <a:solidFill>
                  <a:srgbClr val="EAEAEA"/>
                </a:solidFill>
                <a:latin typeface="Arial Unicode MS" pitchFamily="34" charset="-128"/>
              </a:rPr>
              <a:t>INDÚSTRIA AUTOMOBILÍSTICA            </a:t>
            </a:r>
            <a:r>
              <a:rPr lang="pt-BR" sz="2100" dirty="0">
                <a:solidFill>
                  <a:srgbClr val="EAEAEA"/>
                </a:solidFill>
                <a:latin typeface="Arial Unicode MS" pitchFamily="34" charset="-128"/>
              </a:rPr>
              <a:t>ANFAVEA</a:t>
            </a:r>
          </a:p>
        </p:txBody>
      </p:sp>
    </p:spTree>
    <p:extLst>
      <p:ext uri="{BB962C8B-B14F-4D97-AF65-F5344CB8AC3E}">
        <p14:creationId xmlns:p14="http://schemas.microsoft.com/office/powerpoint/2010/main" val="242783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94" r:id="rId10"/>
    <p:sldLayoutId id="2147484895" r:id="rId11"/>
  </p:sldLayoutIdLst>
  <p:txStyles>
    <p:titleStyle>
      <a:lvl1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2pPr>
      <a:lvl3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3pPr>
      <a:lvl4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4pPr>
      <a:lvl5pPr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066800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00050" indent="-400050" algn="l" defTabSz="1066800" rtl="0" fontAlgn="base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331788" algn="l" defTabSz="1066800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cs typeface="+mn-cs"/>
        </a:defRPr>
      </a:lvl2pPr>
      <a:lvl3pPr marL="1333500" indent="-266700" algn="l" defTabSz="1066800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868488" indent="-268288" algn="l" defTabSz="1066800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003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8575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3147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7719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229100" indent="-266700" algn="l" defTabSz="1066800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1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1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34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  <p:sldLayoutId id="214748417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47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83" y="6237289"/>
            <a:ext cx="693737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r>
              <a:rPr lang="pt-BR">
                <a:solidFill>
                  <a:srgbClr val="808080"/>
                </a:solidFill>
              </a:rPr>
              <a:t>1</a:t>
            </a:r>
          </a:p>
        </p:txBody>
      </p:sp>
      <p:pic>
        <p:nvPicPr>
          <p:cNvPr id="392195" name="Imagem 2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1805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25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8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file:///C:\Users\Thiago\Desktop\BR%20(55).xls!Gr&#225;f1%20(2)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file:///\\MSCONSULTSRV\MSC-Dados\BKMicroFabio\Macro\Phoenix\Nivel%20de%20Atividade\Aux_MonitorAutos.xls!Acumula%20ano%20Gra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8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file:///\\MSCONSULTSRV\MSC-Dados\rc\Databank\Periodicos\rc_graficos\graficos\graf-comercio2011.xls!Gera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SCONSULTSRV\MSC-Dados\BKMicroFabio\Macro\Economia%20Brasileira\Infla&#231;&#227;o_acum12m.xls!Gr&#225;f1%20(10)" TargetMode="External"/><Relationship Id="rId2" Type="http://schemas.openxmlformats.org/officeDocument/2006/relationships/slideLayout" Target="../slideLayouts/slideLayout38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9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oleObject" Target="file:///\\MSCONSULTSRV\MSC-Dados\BKMicroFabio\Macro\Economia%20Brasileira\taxa%20desemprego.xls!massa%20real%20gra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8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oleObject" Target="file:///\\MSCONSULTSRV\MSC-Dados\BKMicroFabio\Macro\Phoenix\Nivel%20de%20Atividade\Producao%20Industrial-nova.xls!Gr&#225;f_12%20x%20mB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MSCONSULTSRV\MSC-Dados\BKMicroFabio\Apresenta&#231;&#245;es\12\02\Lide\PTF.xls!PIBs" TargetMode="External"/><Relationship Id="rId2" Type="http://schemas.openxmlformats.org/officeDocument/2006/relationships/slideLayout" Target="../slideLayouts/slideLayout28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2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file:///\\MSCONSULTSRV\MSC-Dados\BKMicroFabio\Setorial\Setores\Infocom\Commodities\CRB\CRB_Paulo.xls!CRB-GR%20(5)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SCONSULTSRV\MSC-Dados\rc\Databank\Periodicos\rc_graficos\graficos\graf-fiscal.xls!Gr&#225;f2" TargetMode="External"/><Relationship Id="rId2" Type="http://schemas.openxmlformats.org/officeDocument/2006/relationships/slideLayout" Target="../slideLayouts/slideLayout45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SCONSULTSRV\MSC-Dados\rc\Databank\macro\finanpub\deficit\bs-governocentral.xls!Graf_indices%20(9)" TargetMode="External"/><Relationship Id="rId2" Type="http://schemas.openxmlformats.org/officeDocument/2006/relationships/slideLayout" Target="../slideLayouts/slideLayout27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9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file:///\\MSCONSULTSRV\MSC-Dados\BKMicroFabio\Macro\Economia%20Brasileira\Cr&#233;dito%20PJ%20PF\CR&#201;DITO%20NOVO%202013\CR&#201;DITO%20saldo.xls!Gr&#225;f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file:///\\MSCONSULTSRV\MSC-Dados\BKMicroFabio\Macro\Economia%20Brasileira\PIB%20trimestral.xls!Gr&#225;f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63741" y="6165305"/>
            <a:ext cx="5616575" cy="433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677" tIns="53340" rIns="106677" bIns="5334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pt-BR" sz="2400" b="1" i="1" dirty="0" smtClean="0">
                <a:solidFill>
                  <a:schemeClr val="bg1"/>
                </a:solidFill>
                <a:latin typeface="Franklin Gothic Medium" pitchFamily="34" charset="0"/>
                <a:ea typeface="Arial Unicode MS" panose="020B0604020202020204" pitchFamily="34" charset="-128"/>
                <a:cs typeface="Estrangelo Edessa" panose="03080600000000000000" pitchFamily="66" charset="0"/>
              </a:rPr>
              <a:t>26 . OUTUBRO . 2015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691684" y="5157193"/>
            <a:ext cx="5616575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677" tIns="53340" rIns="106677" bIns="53340" numCol="1" anchor="ctr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pt-BR" sz="2800" b="1" i="1" kern="0" dirty="0" smtClean="0">
                <a:solidFill>
                  <a:srgbClr val="FFFFFF"/>
                </a:solidFill>
                <a:latin typeface="Franklin Gothic Medium" pitchFamily="34" charset="0"/>
                <a:ea typeface="Arial Unicode MS" panose="020B0604020202020204" pitchFamily="34" charset="-128"/>
                <a:cs typeface="Estrangelo Edessa" panose="03080600000000000000" pitchFamily="66" charset="0"/>
              </a:rPr>
              <a:t>Paulo Rabello de Castro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2333199"/>
            <a:ext cx="892899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1066800" eaLnBrk="0" hangingPunct="0"/>
            <a:r>
              <a:rPr lang="pt-BR" sz="6600" i="1" dirty="0" smtClean="0">
                <a:ln>
                  <a:solidFill>
                    <a:schemeClr val="accent4">
                      <a:lumMod val="65000"/>
                      <a:lumOff val="35000"/>
                      <a:alpha val="39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101600" dist="50800" dir="5400000" algn="ctr" rotWithShape="0">
                    <a:schemeClr val="accent4">
                      <a:lumMod val="50000"/>
                      <a:lumOff val="50000"/>
                      <a:alpha val="78000"/>
                    </a:schemeClr>
                  </a:outerShdw>
                </a:effectLst>
                <a:latin typeface="Franklin Gothic Medium" pitchFamily="34" charset="0"/>
                <a:ea typeface="Arial Unicode MS" panose="020B0604020202020204" pitchFamily="34" charset="-128"/>
                <a:cs typeface="Estrangelo Edessa" panose="03080600000000000000" pitchFamily="66" charset="0"/>
              </a:rPr>
              <a:t>Afinal... </a:t>
            </a:r>
          </a:p>
          <a:p>
            <a:pPr algn="ctr" defTabSz="1066800" eaLnBrk="0" hangingPunct="0"/>
            <a:r>
              <a:rPr lang="pt-BR" sz="6600" i="1" dirty="0" smtClean="0">
                <a:ln>
                  <a:solidFill>
                    <a:schemeClr val="accent4">
                      <a:lumMod val="65000"/>
                      <a:lumOff val="35000"/>
                      <a:alpha val="39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101600" dist="50800" dir="5400000" algn="ctr" rotWithShape="0">
                    <a:schemeClr val="accent4">
                      <a:lumMod val="50000"/>
                      <a:lumOff val="50000"/>
                      <a:alpha val="78000"/>
                    </a:schemeClr>
                  </a:outerShdw>
                </a:effectLst>
                <a:latin typeface="Franklin Gothic Medium" pitchFamily="34" charset="0"/>
                <a:ea typeface="Arial Unicode MS" panose="020B0604020202020204" pitchFamily="34" charset="-128"/>
                <a:cs typeface="Estrangelo Edessa" panose="03080600000000000000" pitchFamily="66" charset="0"/>
              </a:rPr>
              <a:t>o Brasil tem jeito?</a:t>
            </a:r>
            <a:endParaRPr lang="pt-BR" sz="6600" i="1" dirty="0">
              <a:ln>
                <a:solidFill>
                  <a:schemeClr val="accent4">
                    <a:lumMod val="65000"/>
                    <a:lumOff val="35000"/>
                    <a:alpha val="39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101600" dist="50800" dir="5400000" algn="ctr" rotWithShape="0">
                  <a:schemeClr val="accent4">
                    <a:lumMod val="50000"/>
                    <a:lumOff val="50000"/>
                    <a:alpha val="78000"/>
                  </a:schemeClr>
                </a:outerShdw>
              </a:effectLst>
              <a:latin typeface="Franklin Gothic Medium" pitchFamily="34" charset="0"/>
              <a:ea typeface="Arial Unicode MS" panose="020B0604020202020204" pitchFamily="34" charset="-128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7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7"/>
          <p:cNvSpPr txBox="1">
            <a:spLocks noGrp="1" noChangeArrowheads="1"/>
          </p:cNvSpPr>
          <p:nvPr/>
        </p:nvSpPr>
        <p:spPr bwMode="auto">
          <a:xfrm>
            <a:off x="8675688" y="6597695"/>
            <a:ext cx="468312" cy="26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/>
            <a:fld id="{40B1343D-CA4D-47C0-ACD6-5EBA10F8DCF5}" type="slidenum">
              <a:rPr lang="pt-BR" sz="1200"/>
              <a:pPr algn="l" eaLnBrk="1" hangingPunct="1"/>
              <a:t>10</a:t>
            </a:fld>
            <a:endParaRPr lang="pt-BR" sz="1200" dirty="0"/>
          </a:p>
        </p:txBody>
      </p:sp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238128" y="1052515"/>
            <a:ext cx="864076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>
              <a:spcAft>
                <a:spcPct val="50000"/>
              </a:spcAft>
            </a:pPr>
            <a:endParaRPr lang="en-US" sz="1500" dirty="0">
              <a:latin typeface="Arial" pitchFamily="34" charset="0"/>
            </a:endParaRPr>
          </a:p>
        </p:txBody>
      </p:sp>
      <p:sp>
        <p:nvSpPr>
          <p:cNvPr id="25" name="CaixaDeTexto 27"/>
          <p:cNvSpPr txBox="1">
            <a:spLocks noChangeArrowheads="1"/>
          </p:cNvSpPr>
          <p:nvPr/>
        </p:nvSpPr>
        <p:spPr bwMode="auto">
          <a:xfrm>
            <a:off x="323850" y="6535785"/>
            <a:ext cx="8147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0" hangingPunct="0"/>
            <a:r>
              <a:rPr lang="en-US" altLang="pt-BR" sz="1200" b="0" dirty="0" smtClean="0">
                <a:solidFill>
                  <a:srgbClr val="000000"/>
                </a:solidFill>
                <a:latin typeface="Calibri" pitchFamily="34" charset="0"/>
              </a:rPr>
              <a:t>Fonte: </a:t>
            </a:r>
            <a:r>
              <a:rPr lang="en-US" altLang="pt-BR" sz="1200" b="0" dirty="0" err="1" smtClean="0">
                <a:solidFill>
                  <a:srgbClr val="000000"/>
                </a:solidFill>
                <a:latin typeface="Calibri" pitchFamily="34" charset="0"/>
              </a:rPr>
              <a:t>IBGE</a:t>
            </a:r>
            <a:r>
              <a:rPr lang="en-US" altLang="pt-BR" sz="1200" b="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endParaRPr lang="pt-BR" altLang="pt-BR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967532" y="-27384"/>
            <a:ext cx="7140972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ts val="1200"/>
              </a:spcBef>
            </a:pPr>
            <a:r>
              <a:rPr lang="pt-BR" altLang="pt-BR" sz="3600" i="1" dirty="0" smtClean="0">
                <a:solidFill>
                  <a:srgbClr val="FFFFFF"/>
                </a:solidFill>
                <a:latin typeface="Franklin Gothic Book" pitchFamily="34" charset="0"/>
              </a:rPr>
              <a:t>Desligamentos afetam todos os setores na Grande BH</a:t>
            </a:r>
            <a:endParaRPr lang="pt-BR" altLang="pt-BR" sz="3600" i="1" dirty="0">
              <a:solidFill>
                <a:srgbClr val="FFFFFF"/>
              </a:solidFill>
              <a:latin typeface="Franklin Gothic Book" pitchFamily="34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481158"/>
              </p:ext>
            </p:extLst>
          </p:nvPr>
        </p:nvGraphicFramePr>
        <p:xfrm>
          <a:off x="611560" y="1412775"/>
          <a:ext cx="7920880" cy="4967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612" name="Planilha" r:id="rId4" imgW="9734430" imgH="6105411" progId="Excel.Sheet.8">
                  <p:link updateAutomatic="1"/>
                </p:oleObj>
              </mc:Choice>
              <mc:Fallback>
                <p:oleObj name="Planilha" r:id="rId4" imgW="9734430" imgH="6105411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412775"/>
                        <a:ext cx="7920880" cy="4967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233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7"/>
          <p:cNvSpPr txBox="1">
            <a:spLocks noGrp="1" noChangeArrowheads="1"/>
          </p:cNvSpPr>
          <p:nvPr/>
        </p:nvSpPr>
        <p:spPr bwMode="auto">
          <a:xfrm>
            <a:off x="8675688" y="6597695"/>
            <a:ext cx="468312" cy="26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/>
            <a:fld id="{40B1343D-CA4D-47C0-ACD6-5EBA10F8DCF5}" type="slidenum">
              <a:rPr lang="pt-BR" sz="1200"/>
              <a:pPr algn="l" eaLnBrk="1" hangingPunct="1"/>
              <a:t>11</a:t>
            </a:fld>
            <a:endParaRPr lang="pt-BR" sz="1200" dirty="0"/>
          </a:p>
        </p:txBody>
      </p:sp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238128" y="1052515"/>
            <a:ext cx="864076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>
              <a:spcAft>
                <a:spcPct val="50000"/>
              </a:spcAft>
            </a:pPr>
            <a:endParaRPr lang="en-US" sz="1500" dirty="0">
              <a:latin typeface="Arial" pitchFamily="34" charset="0"/>
            </a:endParaRPr>
          </a:p>
        </p:txBody>
      </p:sp>
      <p:sp>
        <p:nvSpPr>
          <p:cNvPr id="25" name="CaixaDeTexto 27"/>
          <p:cNvSpPr txBox="1">
            <a:spLocks noChangeArrowheads="1"/>
          </p:cNvSpPr>
          <p:nvPr/>
        </p:nvSpPr>
        <p:spPr bwMode="auto">
          <a:xfrm>
            <a:off x="323850" y="6535785"/>
            <a:ext cx="8147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0" hangingPunct="0"/>
            <a:r>
              <a:rPr lang="en-US" altLang="pt-BR" sz="1200" b="0" dirty="0" smtClean="0">
                <a:solidFill>
                  <a:srgbClr val="000000"/>
                </a:solidFill>
                <a:latin typeface="Calibri" pitchFamily="34" charset="0"/>
              </a:rPr>
              <a:t>Fonte: </a:t>
            </a:r>
            <a:r>
              <a:rPr lang="en-US" altLang="pt-BR" sz="1200" b="0" dirty="0" err="1" smtClean="0">
                <a:solidFill>
                  <a:srgbClr val="000000"/>
                </a:solidFill>
                <a:latin typeface="Calibri" pitchFamily="34" charset="0"/>
              </a:rPr>
              <a:t>IBGE</a:t>
            </a:r>
            <a:r>
              <a:rPr lang="en-US" altLang="pt-BR" sz="1200" b="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endParaRPr lang="pt-BR" altLang="pt-BR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2843808" y="-27384"/>
            <a:ext cx="6264696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ts val="1200"/>
              </a:spcBef>
            </a:pPr>
            <a:r>
              <a:rPr lang="pt-BR" altLang="pt-BR" sz="3600" i="1" dirty="0" smtClean="0">
                <a:solidFill>
                  <a:srgbClr val="FFFFFF"/>
                </a:solidFill>
                <a:latin typeface="Franklin Gothic Book" pitchFamily="34" charset="0"/>
              </a:rPr>
              <a:t>Produção de veículos com queda superior a 20%</a:t>
            </a:r>
            <a:endParaRPr lang="pt-BR" altLang="pt-BR" sz="3600" i="1" dirty="0">
              <a:solidFill>
                <a:srgbClr val="FFFFFF"/>
              </a:solidFill>
              <a:latin typeface="Franklin Gothic Book" pitchFamily="34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179162"/>
              </p:ext>
            </p:extLst>
          </p:nvPr>
        </p:nvGraphicFramePr>
        <p:xfrm>
          <a:off x="611560" y="1806509"/>
          <a:ext cx="7560840" cy="470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636" name="Planilha" r:id="rId4" imgW="9239082" imgH="5753043" progId="Excel.Sheet.8">
                  <p:link updateAutomatic="1"/>
                </p:oleObj>
              </mc:Choice>
              <mc:Fallback>
                <p:oleObj name="Planilha" r:id="rId4" imgW="9239082" imgH="5753043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1806509"/>
                        <a:ext cx="7560840" cy="4708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6792" y="1340768"/>
            <a:ext cx="867568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b="1" i="1" dirty="0" smtClean="0">
                <a:solidFill>
                  <a:srgbClr val="800000"/>
                </a:solidFill>
                <a:latin typeface="Arial"/>
              </a:rPr>
              <a:t>Produção brasileira já é a menor desde 2007</a:t>
            </a:r>
            <a:endParaRPr lang="pt-BR" sz="2200" b="1" i="1" dirty="0">
              <a:solidFill>
                <a:srgbClr val="8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5970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Slide Number Placeholder 3"/>
          <p:cNvSpPr txBox="1">
            <a:spLocks noGrp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/>
            <a:fld id="{906F4EA4-9F74-41CC-8359-224D4AA03713}" type="slidenum">
              <a:rPr lang="pt-BR" sz="1200"/>
              <a:pPr algn="l" eaLnBrk="1" hangingPunct="1"/>
              <a:t>12</a:t>
            </a:fld>
            <a:endParaRPr lang="pt-BR" sz="1200"/>
          </a:p>
        </p:txBody>
      </p:sp>
      <p:sp>
        <p:nvSpPr>
          <p:cNvPr id="628739" name="Text Box 3"/>
          <p:cNvSpPr txBox="1">
            <a:spLocks noChangeArrowheads="1"/>
          </p:cNvSpPr>
          <p:nvPr/>
        </p:nvSpPr>
        <p:spPr bwMode="auto">
          <a:xfrm>
            <a:off x="179388" y="6308725"/>
            <a:ext cx="2160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sz="1100"/>
              <a:t>Fonte: IBGE</a:t>
            </a:r>
          </a:p>
          <a:p>
            <a:pPr algn="l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sz="1100"/>
              <a:t>Projeção: RC Consultores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074422"/>
              </p:ext>
            </p:extLst>
          </p:nvPr>
        </p:nvGraphicFramePr>
        <p:xfrm>
          <a:off x="684213" y="1417638"/>
          <a:ext cx="7920037" cy="492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196" name="Planilha" r:id="rId4" imgW="9239082" imgH="5743447" progId="Excel.Sheet.8">
                  <p:link updateAutomatic="1"/>
                </p:oleObj>
              </mc:Choice>
              <mc:Fallback>
                <p:oleObj name="Planilha" r:id="rId4" imgW="9239082" imgH="5743447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4213" y="1417638"/>
                        <a:ext cx="7920037" cy="4922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108520" y="208647"/>
            <a:ext cx="9144000" cy="57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pt-BR" sz="4400" b="1" i="1" dirty="0" smtClean="0">
                <a:solidFill>
                  <a:srgbClr val="FFFFFF"/>
                </a:solidFill>
                <a:latin typeface="Franklin Gothic Book" pitchFamily="34" charset="0"/>
              </a:rPr>
              <a:t>A bolha varejista murchou</a:t>
            </a:r>
            <a:endParaRPr lang="pt-BR" sz="4000" b="1" i="1" dirty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16792" y="1124744"/>
            <a:ext cx="86756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b="1" i="1" dirty="0" smtClean="0">
                <a:solidFill>
                  <a:srgbClr val="800000"/>
                </a:solidFill>
                <a:latin typeface="Arial"/>
              </a:rPr>
              <a:t>Volume real de vendas no comércio varejista</a:t>
            </a:r>
            <a:endParaRPr lang="pt-BR" sz="2200" b="1" i="1" dirty="0">
              <a:solidFill>
                <a:srgbClr val="8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15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7"/>
          <p:cNvSpPr txBox="1">
            <a:spLocks noGrp="1" noChangeArrowheads="1"/>
          </p:cNvSpPr>
          <p:nvPr/>
        </p:nvSpPr>
        <p:spPr bwMode="auto">
          <a:xfrm>
            <a:off x="8675688" y="6597650"/>
            <a:ext cx="468312" cy="26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/>
            <a:fld id="{40B1343D-CA4D-47C0-ACD6-5EBA10F8DCF5}" type="slidenum">
              <a:rPr lang="pt-BR" sz="1200"/>
              <a:pPr algn="l" eaLnBrk="1" hangingPunct="1"/>
              <a:t>13</a:t>
            </a:fld>
            <a:endParaRPr lang="pt-BR" sz="1200" dirty="0"/>
          </a:p>
        </p:txBody>
      </p:sp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252413" y="1052514"/>
            <a:ext cx="864076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>
              <a:spcAft>
                <a:spcPct val="50000"/>
              </a:spcAft>
            </a:pPr>
            <a:endParaRPr lang="en-US" sz="1500" dirty="0">
              <a:latin typeface="Arial" pitchFamily="34" charset="0"/>
            </a:endParaRPr>
          </a:p>
        </p:txBody>
      </p:sp>
      <p:sp>
        <p:nvSpPr>
          <p:cNvPr id="670724" name="Rectangle 5"/>
          <p:cNvSpPr>
            <a:spLocks noChangeArrowheads="1"/>
          </p:cNvSpPr>
          <p:nvPr/>
        </p:nvSpPr>
        <p:spPr bwMode="auto">
          <a:xfrm>
            <a:off x="379065" y="242950"/>
            <a:ext cx="865743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b="1" i="1" dirty="0" smtClean="0">
                <a:solidFill>
                  <a:srgbClr val="FFFFFF"/>
                </a:solidFill>
                <a:latin typeface="Franklin Gothic Book" pitchFamily="34" charset="0"/>
              </a:rPr>
              <a:t>Onde estaremos em 2016?</a:t>
            </a:r>
            <a:endParaRPr lang="pt-BR" sz="4000" b="1" i="1" dirty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528" y="1556792"/>
            <a:ext cx="867568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Inflação resistente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Desemprego explosivo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Inadimplência explosiva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Retração máxima </a:t>
            </a:r>
          </a:p>
        </p:txBody>
      </p:sp>
    </p:spTree>
    <p:extLst>
      <p:ext uri="{BB962C8B-B14F-4D97-AF65-F5344CB8AC3E}">
        <p14:creationId xmlns:p14="http://schemas.microsoft.com/office/powerpoint/2010/main" val="214771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Espaço Reservado para Número de Slide 3"/>
          <p:cNvSpPr txBox="1">
            <a:spLocks noGrp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/>
            <a:fld id="{D991833C-2FD2-443C-8E0C-F7F4D3C8B5F1}" type="slidenum">
              <a:rPr lang="pt-BR" sz="1200"/>
              <a:pPr algn="l" eaLnBrk="1" hangingPunct="1"/>
              <a:t>14</a:t>
            </a:fld>
            <a:endParaRPr lang="pt-BR" sz="1200"/>
          </a:p>
        </p:txBody>
      </p:sp>
      <p:sp>
        <p:nvSpPr>
          <p:cNvPr id="358403" name="Text Box 4"/>
          <p:cNvSpPr txBox="1">
            <a:spLocks noChangeArrowheads="1"/>
          </p:cNvSpPr>
          <p:nvPr/>
        </p:nvSpPr>
        <p:spPr bwMode="auto">
          <a:xfrm>
            <a:off x="209550" y="6165850"/>
            <a:ext cx="19859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1100" dirty="0" err="1"/>
              <a:t>Fontes</a:t>
            </a:r>
            <a:r>
              <a:rPr lang="en-US" sz="1100" dirty="0"/>
              <a:t>: IBGE e FGV</a:t>
            </a:r>
          </a:p>
          <a:p>
            <a:pPr algn="l" eaLnBrk="1" hangingPunct="1">
              <a:spcBef>
                <a:spcPct val="15000"/>
              </a:spcBef>
              <a:spcAft>
                <a:spcPct val="15000"/>
              </a:spcAft>
            </a:pPr>
            <a:r>
              <a:rPr lang="en-US" sz="1100" dirty="0"/>
              <a:t>(P) </a:t>
            </a:r>
            <a:r>
              <a:rPr lang="en-US" sz="1100" dirty="0" err="1"/>
              <a:t>Projeção</a:t>
            </a:r>
            <a:r>
              <a:rPr lang="en-US" sz="1100" dirty="0"/>
              <a:t> RC </a:t>
            </a:r>
            <a:r>
              <a:rPr lang="en-US" sz="1100" dirty="0" err="1"/>
              <a:t>Consultores</a:t>
            </a:r>
            <a:endParaRPr lang="en-US" sz="11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538870"/>
              </p:ext>
            </p:extLst>
          </p:nvPr>
        </p:nvGraphicFramePr>
        <p:xfrm>
          <a:off x="683568" y="1330173"/>
          <a:ext cx="7776864" cy="4835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449" name="Planilha" r:id="rId3" imgW="9239082" imgH="5743447" progId="Excel.Sheet.8">
                  <p:link updateAutomatic="1"/>
                </p:oleObj>
              </mc:Choice>
              <mc:Fallback>
                <p:oleObj name="Planilha" r:id="rId3" imgW="9239082" imgH="5743447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330173"/>
                        <a:ext cx="7776864" cy="4835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1043608" y="204029"/>
            <a:ext cx="792107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pt-BR"/>
            </a:defPPr>
            <a:lvl1pPr algn="r">
              <a:spcBef>
                <a:spcPct val="50000"/>
              </a:spcBef>
              <a:defRPr sz="3600" i="1">
                <a:solidFill>
                  <a:srgbClr val="FFFFFF"/>
                </a:solidFill>
                <a:latin typeface="Franklin Gothic Book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eaLnBrk="0" hangingPunct="0"/>
            <a:r>
              <a:rPr lang="pt-BR" altLang="pt-BR" sz="4000" b="1" dirty="0" smtClean="0"/>
              <a:t>Inflação corrói poder de compra</a:t>
            </a:r>
            <a:endParaRPr lang="pt-BR" alt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25936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Text Box 3"/>
          <p:cNvSpPr txBox="1">
            <a:spLocks noChangeArrowheads="1"/>
          </p:cNvSpPr>
          <p:nvPr/>
        </p:nvSpPr>
        <p:spPr bwMode="auto">
          <a:xfrm>
            <a:off x="250825" y="6313488"/>
            <a:ext cx="376256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sz="1100" dirty="0">
                <a:latin typeface="Arial" pitchFamily="34" charset="0"/>
              </a:rPr>
              <a:t>Fonte: </a:t>
            </a:r>
            <a:r>
              <a:rPr lang="pt-BR" sz="1100" dirty="0" smtClean="0">
                <a:latin typeface="Arial" pitchFamily="34" charset="0"/>
              </a:rPr>
              <a:t>IBGE. Brasil: seis maiores regiões metropolitanas.</a:t>
            </a:r>
            <a:endParaRPr lang="pt-BR" sz="1100" dirty="0">
              <a:latin typeface="Arial" pitchFamily="34" charset="0"/>
            </a:endParaRPr>
          </a:p>
          <a:p>
            <a:pPr algn="l"/>
            <a:r>
              <a:rPr lang="pt-BR" sz="1100" dirty="0">
                <a:latin typeface="Arial" pitchFamily="34" charset="0"/>
              </a:rPr>
              <a:t>(P) Projeção RC Consultores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336328"/>
              </p:ext>
            </p:extLst>
          </p:nvPr>
        </p:nvGraphicFramePr>
        <p:xfrm>
          <a:off x="611188" y="1412875"/>
          <a:ext cx="7929562" cy="475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473" name="Planilha" r:id="rId4" imgW="9239082" imgH="5743447" progId="Excel.Sheet.8">
                  <p:link updateAutomatic="1"/>
                </p:oleObj>
              </mc:Choice>
              <mc:Fallback>
                <p:oleObj name="Planilha" r:id="rId4" imgW="9239082" imgH="5743447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188" y="1412875"/>
                        <a:ext cx="7929562" cy="475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67579" y="242501"/>
            <a:ext cx="7451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800" b="1" i="1" dirty="0" smtClean="0">
                <a:solidFill>
                  <a:srgbClr val="FFFFFF"/>
                </a:solidFill>
                <a:latin typeface="Franklin Gothic Book" pitchFamily="34" charset="0"/>
              </a:rPr>
              <a:t>Rendimentos em queda até 2017</a:t>
            </a:r>
            <a:endParaRPr lang="en-US" sz="3800" b="1" i="1" dirty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5" name="Rectangle 7"/>
          <p:cNvSpPr txBox="1">
            <a:spLocks noGrp="1"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fld id="{53162034-99CD-4932-88E4-812489EB9F9B}" type="slidenum">
              <a:rPr lang="pt-BR" sz="1200">
                <a:solidFill>
                  <a:srgbClr val="000000"/>
                </a:solidFill>
              </a:rPr>
              <a:pPr algn="l"/>
              <a:t>15</a:t>
            </a:fld>
            <a:endParaRPr 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7"/>
          <p:cNvSpPr txBox="1">
            <a:spLocks noGrp="1" noChangeArrowheads="1"/>
          </p:cNvSpPr>
          <p:nvPr/>
        </p:nvSpPr>
        <p:spPr bwMode="auto">
          <a:xfrm>
            <a:off x="8675688" y="6597695"/>
            <a:ext cx="468312" cy="26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/>
            <a:fld id="{40B1343D-CA4D-47C0-ACD6-5EBA10F8DCF5}" type="slidenum">
              <a:rPr lang="pt-BR" sz="1200"/>
              <a:pPr algn="l" eaLnBrk="1" hangingPunct="1"/>
              <a:t>16</a:t>
            </a:fld>
            <a:endParaRPr lang="pt-BR" sz="1200" dirty="0"/>
          </a:p>
        </p:txBody>
      </p:sp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238128" y="1052515"/>
            <a:ext cx="864076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>
              <a:spcAft>
                <a:spcPct val="50000"/>
              </a:spcAft>
            </a:pPr>
            <a:endParaRPr lang="en-US" sz="1500" dirty="0">
              <a:latin typeface="Arial" pitchFamily="34" charset="0"/>
            </a:endParaRPr>
          </a:p>
        </p:txBody>
      </p:sp>
      <p:sp>
        <p:nvSpPr>
          <p:cNvPr id="25" name="CaixaDeTexto 27"/>
          <p:cNvSpPr txBox="1">
            <a:spLocks noChangeArrowheads="1"/>
          </p:cNvSpPr>
          <p:nvPr/>
        </p:nvSpPr>
        <p:spPr bwMode="auto">
          <a:xfrm>
            <a:off x="323850" y="6535785"/>
            <a:ext cx="8147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0" hangingPunct="0"/>
            <a:r>
              <a:rPr lang="en-US" altLang="pt-BR" sz="1200" b="0" dirty="0" smtClean="0">
                <a:solidFill>
                  <a:srgbClr val="000000"/>
                </a:solidFill>
                <a:latin typeface="Calibri" pitchFamily="34" charset="0"/>
              </a:rPr>
              <a:t>Fonte: </a:t>
            </a:r>
            <a:r>
              <a:rPr lang="en-US" altLang="pt-BR" sz="1200" b="0" dirty="0" err="1" smtClean="0">
                <a:solidFill>
                  <a:srgbClr val="000000"/>
                </a:solidFill>
                <a:latin typeface="Calibri" pitchFamily="34" charset="0"/>
              </a:rPr>
              <a:t>IBGE</a:t>
            </a:r>
            <a:r>
              <a:rPr lang="en-US" altLang="pt-BR" sz="1200" b="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endParaRPr lang="pt-BR" altLang="pt-BR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895524" y="44624"/>
            <a:ext cx="7140972" cy="91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ts val="1200"/>
              </a:spcBef>
            </a:pPr>
            <a:r>
              <a:rPr lang="pt-BR" altLang="pt-BR" sz="3400" i="1" dirty="0" smtClean="0">
                <a:solidFill>
                  <a:srgbClr val="FFFFFF"/>
                </a:solidFill>
                <a:latin typeface="Franklin Gothic Book" pitchFamily="34" charset="0"/>
              </a:rPr>
              <a:t>Brasil: produção </a:t>
            </a:r>
            <a:r>
              <a:rPr lang="pt-BR" altLang="pt-BR" sz="3400" i="1" dirty="0">
                <a:solidFill>
                  <a:srgbClr val="FFFFFF"/>
                </a:solidFill>
                <a:latin typeface="Franklin Gothic Book" pitchFamily="34" charset="0"/>
              </a:rPr>
              <a:t>i</a:t>
            </a:r>
            <a:r>
              <a:rPr lang="pt-BR" altLang="pt-BR" sz="3400" i="1" dirty="0" smtClean="0">
                <a:solidFill>
                  <a:srgbClr val="FFFFFF"/>
                </a:solidFill>
                <a:latin typeface="Franklin Gothic Book" pitchFamily="34" charset="0"/>
              </a:rPr>
              <a:t>ndustrial                                    </a:t>
            </a:r>
            <a:r>
              <a:rPr lang="pt-BR" altLang="pt-BR" sz="3000" i="1" dirty="0" smtClean="0">
                <a:solidFill>
                  <a:srgbClr val="FFFFFF"/>
                </a:solidFill>
                <a:latin typeface="Franklin Gothic Book" pitchFamily="34" charset="0"/>
              </a:rPr>
              <a:t>Nível de produção já inferior ao de 2009</a:t>
            </a:r>
            <a:endParaRPr lang="pt-BR" altLang="pt-BR" sz="3000" i="1" dirty="0">
              <a:solidFill>
                <a:srgbClr val="FFFFFF"/>
              </a:solidFill>
              <a:latin typeface="Franklin Gothic Book" pitchFamily="34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76472"/>
              </p:ext>
            </p:extLst>
          </p:nvPr>
        </p:nvGraphicFramePr>
        <p:xfrm>
          <a:off x="755576" y="1494257"/>
          <a:ext cx="7848872" cy="4887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497" name="Planilha" r:id="rId4" imgW="9239082" imgH="5753043" progId="Excel.Sheet.8">
                  <p:link updateAutomatic="1"/>
                </p:oleObj>
              </mc:Choice>
              <mc:Fallback>
                <p:oleObj name="Planilha" r:id="rId4" imgW="9239082" imgH="5753043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1494257"/>
                        <a:ext cx="7848872" cy="4887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6973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7"/>
          <p:cNvSpPr txBox="1">
            <a:spLocks noGrp="1" noChangeArrowheads="1"/>
          </p:cNvSpPr>
          <p:nvPr/>
        </p:nvSpPr>
        <p:spPr bwMode="auto">
          <a:xfrm>
            <a:off x="8675688" y="6597650"/>
            <a:ext cx="468312" cy="26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/>
            <a:fld id="{40B1343D-CA4D-47C0-ACD6-5EBA10F8DCF5}" type="slidenum">
              <a:rPr lang="pt-BR" sz="1200"/>
              <a:pPr algn="l" eaLnBrk="1" hangingPunct="1"/>
              <a:t>17</a:t>
            </a:fld>
            <a:endParaRPr lang="pt-BR" sz="1200" dirty="0"/>
          </a:p>
        </p:txBody>
      </p:sp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252413" y="1052514"/>
            <a:ext cx="864076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>
              <a:spcAft>
                <a:spcPct val="50000"/>
              </a:spcAft>
            </a:pPr>
            <a:endParaRPr lang="en-US" sz="1500" dirty="0">
              <a:latin typeface="Arial" pitchFamily="34" charset="0"/>
            </a:endParaRPr>
          </a:p>
        </p:txBody>
      </p:sp>
      <p:sp>
        <p:nvSpPr>
          <p:cNvPr id="670724" name="Rectangle 5"/>
          <p:cNvSpPr>
            <a:spLocks noChangeArrowheads="1"/>
          </p:cNvSpPr>
          <p:nvPr/>
        </p:nvSpPr>
        <p:spPr bwMode="auto">
          <a:xfrm>
            <a:off x="107504" y="2492896"/>
            <a:ext cx="8928992" cy="110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5400" b="1" i="1" dirty="0">
                <a:solidFill>
                  <a:srgbClr val="A50021"/>
                </a:solidFill>
                <a:latin typeface="Franklin Gothic Book" pitchFamily="34" charset="0"/>
              </a:rPr>
              <a:t>Qual a reação da sociedade? Dos políticos? </a:t>
            </a:r>
          </a:p>
        </p:txBody>
      </p:sp>
    </p:spTree>
    <p:extLst>
      <p:ext uri="{BB962C8B-B14F-4D97-AF65-F5344CB8AC3E}">
        <p14:creationId xmlns:p14="http://schemas.microsoft.com/office/powerpoint/2010/main" val="3416487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5263" y="479427"/>
            <a:ext cx="8820150" cy="590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 sz="5000" dirty="0">
              <a:solidFill>
                <a:prstClr val="black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31430" name="AutoShape 2" descr="data:image/jpeg;base64,/9j/4AAQSkZJRgABAQAAAQABAAD/2wCEAAkGBxQQEhQUEhQWFhUUGBwXFRgWFRQYHBocHR4XGRwdFxgcHSkgHx0lJRwYIjEhJSksLi4uHB8zODMsNygtLisBCgoKDg0OGxAQGi0kHiUwMSstNzc3NC4tMSwtNjAvMS8sLDc4LC8sNCw3OCwsLzQsLSwsNC0sLCwsLCw0LCwsLP/AABEIAIkAoAMBIgACEQEDEQH/xAAcAAACAwEBAQEAAAAAAAAAAAAGBwAEBQMBAgj/xABJEAABAgMEBAkHCgUEAgMAAAABAgMABBEFBhIhEzFBURQiUmFxgZGx0QcyU3SSocEWFyMzNEJicnOygpPC4fAINVTDQ6IVJDb/xAAaAQEBAQEBAQEAAAAAAAAAAAAABAUDAgEG/8QAMxEAAgIBAgQEAggHAAAAAAAAAAECAwQRUQUTFTESIUGhcYEUIzM0QpHB0SIkMlJh8PH/2gAMAwEAAhEDEQA/AD+592JNcjKqXKsKUplsklpBJOEVJNIoX5mLLslttbsi0suqKUoQ0ziyFVK41MhxR0qEEtyf9vlP0G/2iF8tpNs28tKhjlpBtSCNYKjVJB2Zqr/LgAuuzZ9mz8s3MNSbAS4DkWm6pIJBSqgpUERqfJOR/wCJL/yW/CF55G5hUlNTtlumpbWVtV20olVOlOiX0lUNyAFHbF6rMl5l6WFkKdWyrCotMMqGw1prpmNYir8ubKQU6ax3GUk0xLlWgPE9AzjlYt4pez7etRyac0aF0QkkE1VVBplzRu3w8qFmuSb7bbmnW42pCUYFUJIIBJIoANfVABZZthWbMNIdZlpZbaxVKg0jMdnujEv0uzbJZQ87INOBa9GAhpmoOFSqnFTKiTFvyR2SuUsxlDigVKKnOKoKACzUDECQeeh1wOf6ifsDHrH/AFPQAbyt2ZFxCViTYAUkKFWW9orugLvXeGybNmuDPWegnChSlpZYwpCq5kHPKhOQhkWT9Q1+mj9ohOX7sbh1uvS9KqXI1R+dIUU+HXADTTdSROYlJf8AlN+ECt+Z6y7J0QdkG3FPYqJbaZqAnDUnFTLjAdsaXkmt3hlmslR+kZ+hcrrqilK85ThMLa/TgtGZtSY1tSDaJdo6xjK6KI5xRderfADSu9ZNnzsszMIkmUpeQFpCmW6gHfQUjQ+Scj/xJf8Ako8Io+TH/apH9FPxi1fi3RISTz9RiSmjddq1cVPvIMABbN47HXaHARIt4tIWtLomMGIVy5WsFOrXBwLpyP8AxJf+S34Ql7RuWpiwmJxNRMNucJUr7wS5hAJ/LhbX0hW+Hbde2EzsqzMJ/wDIgEjcrUodRrAHBy68gkFSpWWAAqSWmwABmSTTVC3mr2SLjqm7NsZM6UecpLaEIAzoQdGo0NMqgV2VjZ8vNsKl7PDaMuEOYFflSkrI66AdZgzupYrclKtMtpACUgqO1SyAVKO8kwAsWL2STLiUWlYokwvzVltDiTvJ+jSaDmxU20hgTd25BTC1olZcgtqUlSWmyDxSQQae+NW3rGanWFsPJBQsU1eadihuIOdYWvkXtNa7Om5dw14MVJTzJUhRw9AUlfUYAJBbgkLDafyxJlmw2DtWpISgdpEAlxbhWlwZL8tPiWEyA4pOjKlK14Ssnaak9ZgjtKUl5mzbPYmkuqRoUOANOBGYSE8bfrNIImr4tISEpZUEpAAAKaADIAQArr0WZOWJOSloTMxwnEvC4tKMBokZoUK54kFZHOjoh9MuBaQpJqlQBB3g5gwB3mtWWtFgsTDLhQSFcVaQQUmoIOyLNj3kZlWW2G23ShpOFOJaVGg1VO2kADFzWG13gtYOJQoAAgLCSNbeqsMG17MkCyvTty4bAOMqS2ABtNdnVC4tq71mTj7j7rMwVuqxKo8kCtAMhTmio1cuyEkHg8wabC/4UMAbH+n4ucHmhxtAl4aDF0HHT/0J5yY9/wBRP2Bj1j/qegjs+87Eu2lpmXKG0CiUpKABGZe2blLUaS1MtPYULxjA4lJrQp19CjAB3ZP1DX6aP2iFu9/+rT6p8DBKxfBtCUpDS6JASOMnUBSMhU7K8OE/oXdOEaOukThw0I82AB2atQXftG0hqbm2uEMA5DSjFQDpKl16Buj3/wCD4HdhzFXSPhL7hOslak0rz4cMbF7eA2oWzMsOktBQSUOBOSsNQaaxxe+NK3Lbl5yXVLusuaNYAIQtKTQEEUI1ahHwGp5Mf9pkv0U/GArysY7Tn5Wy2VAZF145kCoISVAZ0SnFlvWmCaxrxMSjDbDTTmjaTgTVSSaDedsZ1mzUoxNvTiWXi+8CFqU4kgA0ySNmoDoEfQVH7gWs4gtrtcKbUnCpBYyKTlSldVI4eRWdXLOzlmP+ewsrb588K6V2eYscyzBf8tUeiX2pjAU/J8OE+GXkv0wkpcSEqFMPGTqNRTsEAXPLRd9U7Z5LYKlsK0oAFSU0KVgDbxSTTmEaXk/vgzaMs2QtOmSkB1vEMQIFKgayk6wY9N9UeiX7SYCbwWDZc4suGWdaWTUqYcSjPfhzTXnpAB5fW+DFmsqUtadKUnRNVGJStmWsJB1k5QK+SWwHJWzH3HgQ5NBTlCCDhCCE1B2njK/igXFxrMz+256/pmM+n6OCa5VjSsoqZ4OZkqcYWFad1CxROeVEg1zgD2Z+yWd6qnuRFCL8z9ks71VPciKMAeRvWPdhbwC3Do0axUcYjeAdQ5z2R3ujYodOlcFUJPFB+8dpPMPeeiOl8LaKlFhs8UfWEbTyegbefLZAGZaBlG+KylTp5anFBPUE0r7h0x8We7LHivNqT+NC1nrKTX3RmxasyRVMOJbTt1ncNp/zeIA2bRuqQnHLr0qSKgZYqfhIyV7oGyIZanmZJDaCcKScKenWVHvJ54xr4WKCC+2Mx9YBtHK6Rt/tAApKuISfpG8Y3Y1JPURl2xvy9hy80kqlnFJUNaF0NOnbTnBIgajtJzSmVhaDRQ1fEEboA9npJbCyhxNDs3Ebwdojig0OYqN1SK9YzhgqbbtGXB1HYdZQrb/m0QAzDCm1KQsUUk0I8OaANmzZeUmKIONlw5Dj4kk7hiGvmMV7ZsFyWzPGRykjV+YbIyTBxdW1+EJLL1FKAyr99O2u8jugAHi/IOsanm1U5aFqqOlOrsixeOyODOcWujXmjm3pJ5u6MmACSbuuFI0kq5pEnOhIr1KFB1ECBtSaGhBBGRBBBB3EHUeaNa7tsmWXxj9Grzxu/EOjbzdEEF7bGDidO2OMkVVT7yd/SPeOqAAiNa7nnO/oO9wjJjWu55zv6DncIA4TP2SzvVU9yIrSsuXVpQnWs0HXt6tcWZn7JZ3qqe5EalxpXE8pextOXSqoHuBgAntF5MnLHBlgThQDvOQr3mFsTXM1JOsnWemC2/s1m00Odau5P9UCMAewdXJs/A0XT5zur8o1duZ7IB2mitQSNaiEjpOUMu0nRLSyynLAiiOmlE/CAAe88/p31bUoqhPQNfae4QXXWn9OwArNSOIqu3cT0j4wuwIIrjzOB9SNjifenMe4qgDLtqQ4O8tvYM0/lOrs1dUUYML+yuTTo2EoV15juPbAfABDcuf0b2jJ4rv7hq7RUdkXb9Wf5ryfyr/pPeOyBNtwoIUnzkkKHSMxDMtBkTMsoJ++jEnppiT76QAsY7yc0ppaVp1pNQN+8deqOANYkAMq1JVM5LnDniAW2efWO3V2wtRB7cmaxsYTrbUR1HMfHsgVvJK6KZcA1E4x/Fn31gDNg8uXP6Vktk8Zqg/hNcPcR1QBRt3PmdHMpGxwFB7x3QBXvDZ/B31JAok8ZHQdnUajqj7u55z36DncI37+StW23BrQcJ6Ff3A7YwLuec7+g53CAOEx9ks71VPciCa42FDK1FQBUvaQMgBT4wLTbyRKWdVQH/1U6yBsRvjOMwjlI9pPjAG5et/HMrINQAEinMK/ExkRyEwjlo9pPjE4Sjlo9pPjAGzdpAMy3WgCSVGvMD/aCW+s2nQBKVA4lgGhByFT8IAeEI5aPaT4xBMI5SPaT4wB1i9YbuCYZP4wO3i/GMzhKOWj2k+MdGJtAWk40ZKSfOTvHPADHvczilV/horsI/vC5hnXh+zPV5CtfRCtMyjlp9pPjAHSGRdV7FKt8wKewkeELLhKOWj2k+MMK4zoVLZEEBahkQdxgAKtFnRuuJ2JWoDoqafCK8X7zupTNPAqSONqKkjYOeMzhKOWj2k+MAElz7TQwtzSqCUqSmhNdYJ3cxj5vfONPOIW0sK4pCqVyoajWOc9kDnCUctHtJ8YnCUctHtJ8YA6x2k3sDiF8lST2EVipwlHLR7SfGJwlHLR7SfGAD28Fsyz0u4hLqSoiqRRWsEEbIHruee9+g73CMQTKOWn2k+MbF2Xklb1FJP0DmpQOwbjAAxeyx2n5ezFOAkiTSBRRGXFPxga+S8tyFe2qDS3fstm+qJ/ojauJYktNNOF5vEtC6VxLGRAI1KA3xs1RphjKycNT89fPIsy5VVza/4LH5Ly3IV7aonyXluQr21QZXvs1MtMqQ2MKKBSRUnIjec9dYxYtroonFSUF5mfbk5Nc3BzeqMf5Ly3IV7aonyXluQr21QWXal23Jlpt1OJCzhIqRsNMwQddIKL7XaYl5fSMN4SFjEcSzkajaTtpHGxY8LFW4LzO9UsuyqVqsei/wAir+S8tyFe2qPRdqWSQcCsiD56thrGvHihkYp+iU/2olWdka/1sdl5WQ5KTCTqU0sH2TH58F15bkK9tUfoaz1h+WQTqcbFetNDCRwFOR1jI9IyMZnDqoT8amtdDX4rfZDwShJpPX9DH+S8tyFe2qG95JJVDMmpDYISl1WRNdYSdcLmGD5K3+K+3uKV9oKT+0R3z8auNLlGKTJ+G5ds71Gcm09QI8oV32HbQfW4lRUopJooj7qRqgd+S8tyFe2qGF5SJfDN4uW2k9lQfhArHXGx6Z1Rk4rscMvKvhdKKm+5jG7EtyFfzDEF15bkq/mGGT5NZJLjrylpCghCRxgDmonf+U9sTylJQh1lCEpTRClKwgDziAK0/KY56Uc/k8tHXXJ+jc92P4C3+S8tyFe2qJ8l5bkK9tUbEWLOl9K62jlrSnqJFfdWKpY1EVr4URxzMmUklNg98mJXkq/mKgs8nVjtMPvKbSQTLOg1UTsG+GTeyVZalHlBtAOEgEJSDU5ZGkAtyfrXvV3O4RnfVW485xgloaq59OVCudjlqcbd+y2b6onuRGn5NJ3BMLbJ+tRl0pJI9xVGZbv2WzfVE/0RlSE2phxDiPOQQoc+8deY64ooq5mH4SXIu5We57P9A18qMlmy8BlQtq/cn+r3QBw47Xlkz8mQ2a6RIW2ecZivdCdUkgkEUIyIOsHbWPvDbfFX4H3R54tT4beYu0j7l3y2tK060KCh0g1hxW3Libk1hGekbxI6aYk/CEzDO8nVraVgsqPHZ1c6DWh6sx2R44lBpRtXodOEWLWVUvxIWINYkbd77K4NMrAFEL46Og6x1GvujEjRrsU4KS9TKtqdc3B+g1fJ5O6SUCdrSig9Gse4+6AK90loZt5NMlKxjoVn31i/cC1dBM4FGiXgEn8wrh7yOsRveUuyytCH0jNvir/KdR6j+4xlQ+ozGn2kbM/5nBTXeIuoJvJ7O6KbCScnUlHX5w7jA0Y+mXVIUFJNFJIUk84zEal1fMrcNzIx7eVZGewwvKhJYm2nh9wlCuhVCK9affC6hxrwWjJmmp1GX4Vf2MKeVs5xx4MAUcKsBHJO0nozPVEHDrdK3CX4TS4rQ5WqyHmpDG8m8lo5YrIzdVi6hxR8T1wEXxndNNukGoScA/hy76wybYm0yEoSmgwJCGxvVSifHthOe+PGAnZbO5/BHTiUlVTChfFkgjuBJ6WcSdjQKz0+aO+ByGh5O7K0LBdUKKeoR+QVw95PXFWfby6Xu/Ij4bRzL0/ReZX8p09hZbaBzcViP5UU+JT74Gbk/Wveru9wjhe+1eFTKlJNUJ4iOgayOk190d7k/WverudwidVcvCaffTUq53N4gmuyen5HG3fstm+qJ/ojDjct37LZvqif6Iw4owPsIknEvvMv99AzuDeMMng7pohR+jUfuqOw8x7+mOl/7ulKjMtDiq+tA2HldB27jTfAQYK7Avq4wnRvDSt6hnxgN2eSh09scrseddvOq+a3O1GVXZVyL+3o9gUi9YtprlXUuo2ZKHKTtH+bhGna7cg7x5d1TJOttbThT1FINOjMQPRXGSuhpJP5kUouiacZJ7NDXtmSbtSVStogqHGbJyodqVbq6j1GFW80pCilYKVJNFAihB54v2JbjsmrE0cj5yD5qvA84ggtK2JGeFXkrYdApjSnHXmOHMjpAiOmFmNLw6aw90XXzqy4qevhmvyYHD/KQ07rW4ieZLT1C4E4XEn76dWIdO3ceqFjNNJSqiHA4OUErT7lCseS0wptQW2opUnMEZEf5ujvk46vhs/QnxMqWNPz80+5pXjsRUm7hNShWbat43H8Q29sZEG7N8mZhvRTzVQfvIFc99K1SedNYG7VlpdNTLv4xsSttxKh/FhoeukMe2xfwWxeu/oMmmrXx0yWm3Zr5Gvce8QlVltw0acOs/cVv6Dt3ZHfB+3ZTKH1zNAFqTQnYKa1DnIpU7hCWgmu7fByWAQsaRoagTxkjck7uYxNmYUpNzr7vutyvAz4wSrt7Ls9jjfK8HDHQEH6JuoR+InWrw5umB+CW2DIP1Wy4phZzKFNKKSf4K06uyKNlysrWsxMEAfcbbdqelRTQdUU0zjXVootaemjJMiuVlzblF6+uq0O90rvmcc4wOhR9Yd/4RznbuHVBbfm8IYb4O0fpFiisP3Eau07B080Y89fVLbYakmtGkZBSgKjnSnPPnJ6oDnFlRKlEkk1JJqSd5J1xwjRO+zmWrRLsv3KZZNeNU66XrJ93+x8wRXJ+te9Xc7hA7BFcn6171dzuEU5n2EvgScP+8w+JqIu4udk7PUhxtIRLIScRVrIScqDmjgfJ+96ZntX4Ryu59kl/wBFH7RGjGFXm3Vx8MX5H6W3h1Fs3OS82U/m/e9Mz2r8InzfvemZ7V+EXIkeupX7njpGNt7lP5v3vTM9q/CJ8373pme1fhFyJDqN+46Tjbe5T+b970zPavwifN+96ZntX4RciQ6lfuOk423uU/m+e9Mz2r8InzfvemZ7V+EXIkOpX7jpONt7lP5v3vTM9q/CJ8373pme1fhFyJDqV+46Tjbe5T+b970zPavwifN+96ZntX4RciQ6lfuOk423uU/m/e9Mz2r8InzfvemZ7V+EXIkOo37jpONt7lP5v3vTM9q/CJ8373pme1fhFyJDqV+46Rjbe5T+b970zPavwjRsa6zkoXXFuNqGhcTRNa5jnHNHKPh7zVflV3GPFmfdOLi35M918NormpxXmj//2Q==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/>
            <a:endParaRPr lang="pt-BR" altLang="pt-BR"/>
          </a:p>
        </p:txBody>
      </p:sp>
      <p:sp>
        <p:nvSpPr>
          <p:cNvPr id="231431" name="AutoShape 4" descr="data:image/jpeg;base64,/9j/4AAQSkZJRgABAQAAAQABAAD/2wCEAAkGBxQQEhQUEhQWFhUUGBwXFRgWFRQYHBocHR4XGRwdFxgcHSkgHx0lJRwYIjEhJSksLi4uHB8zODMsNygtLisBCgoKDg0OGxAQGi0kHiUwMSstNzc3NC4tMSwtNjAvMS8sLDc4LC8sNCw3OCwsLzQsLSwsNC0sLCwsLCw0LCwsLP/AABEIAIkAoAMBIgACEQEDEQH/xAAcAAACAwEBAQEAAAAAAAAAAAAGBwAEBQMBAgj/xABJEAABAgMEBAkHCgUEAgMAAAABAgMABBEFBhIhEzFBURQiUmFxgZGx0QcyU3SSocEWFyMzNEJicnOygpPC4fAINVTDQ6IVJDb/xAAaAQEBAQEBAQEAAAAAAAAAAAAABAUDAgEG/8QAMxEAAgIBAgQEAggHAAAAAAAAAAECAwQRUQUTFTESIUGhcYEUIzM0QpHB0SIkMlJh8PH/2gAMAwEAAhEDEQA/AD+592JNcjKqXKsKUplsklpBJOEVJNIoX5mLLslttbsi0suqKUoQ0ziyFVK41MhxR0qEEtyf9vlP0G/2iF8tpNs28tKhjlpBtSCNYKjVJB2Zqr/LgAuuzZ9mz8s3MNSbAS4DkWm6pIJBSqgpUERqfJOR/wCJL/yW/CF55G5hUlNTtlumpbWVtV20olVOlOiX0lUNyAFHbF6rMl5l6WFkKdWyrCotMMqGw1prpmNYir8ubKQU6ax3GUk0xLlWgPE9AzjlYt4pez7etRyac0aF0QkkE1VVBplzRu3w8qFmuSb7bbmnW42pCUYFUJIIBJIoANfVABZZthWbMNIdZlpZbaxVKg0jMdnujEv0uzbJZQ87INOBa9GAhpmoOFSqnFTKiTFvyR2SuUsxlDigVKKnOKoKACzUDECQeeh1wOf6ifsDHrH/AFPQAbyt2ZFxCViTYAUkKFWW9orugLvXeGybNmuDPWegnChSlpZYwpCq5kHPKhOQhkWT9Q1+mj9ohOX7sbh1uvS9KqXI1R+dIUU+HXADTTdSROYlJf8AlN+ECt+Z6y7J0QdkG3FPYqJbaZqAnDUnFTLjAdsaXkmt3hlmslR+kZ+hcrrqilK85ThMLa/TgtGZtSY1tSDaJdo6xjK6KI5xRderfADSu9ZNnzsszMIkmUpeQFpCmW6gHfQUjQ+Scj/xJf8Ako8Io+TH/apH9FPxi1fi3RISTz9RiSmjddq1cVPvIMABbN47HXaHARIt4tIWtLomMGIVy5WsFOrXBwLpyP8AxJf+S34Ql7RuWpiwmJxNRMNucJUr7wS5hAJ/LhbX0hW+Hbde2EzsqzMJ/wDIgEjcrUodRrAHBy68gkFSpWWAAqSWmwABmSTTVC3mr2SLjqm7NsZM6UecpLaEIAzoQdGo0NMqgV2VjZ8vNsKl7PDaMuEOYFflSkrI66AdZgzupYrclKtMtpACUgqO1SyAVKO8kwAsWL2STLiUWlYokwvzVltDiTvJ+jSaDmxU20hgTd25BTC1olZcgtqUlSWmyDxSQQae+NW3rGanWFsPJBQsU1eadihuIOdYWvkXtNa7Om5dw14MVJTzJUhRw9AUlfUYAJBbgkLDafyxJlmw2DtWpISgdpEAlxbhWlwZL8tPiWEyA4pOjKlK14Ssnaak9ZgjtKUl5mzbPYmkuqRoUOANOBGYSE8bfrNIImr4tISEpZUEpAAAKaADIAQArr0WZOWJOSloTMxwnEvC4tKMBokZoUK54kFZHOjoh9MuBaQpJqlQBB3g5gwB3mtWWtFgsTDLhQSFcVaQQUmoIOyLNj3kZlWW2G23ShpOFOJaVGg1VO2kADFzWG13gtYOJQoAAgLCSNbeqsMG17MkCyvTty4bAOMqS2ABtNdnVC4tq71mTj7j7rMwVuqxKo8kCtAMhTmio1cuyEkHg8wabC/4UMAbH+n4ucHmhxtAl4aDF0HHT/0J5yY9/wBRP2Bj1j/qegjs+87Eu2lpmXKG0CiUpKABGZe2blLUaS1MtPYULxjA4lJrQp19CjAB3ZP1DX6aP2iFu9/+rT6p8DBKxfBtCUpDS6JASOMnUBSMhU7K8OE/oXdOEaOukThw0I82AB2atQXftG0hqbm2uEMA5DSjFQDpKl16Buj3/wCD4HdhzFXSPhL7hOslak0rz4cMbF7eA2oWzMsOktBQSUOBOSsNQaaxxe+NK3Lbl5yXVLusuaNYAIQtKTQEEUI1ahHwGp5Mf9pkv0U/GArysY7Tn5Wy2VAZF145kCoISVAZ0SnFlvWmCaxrxMSjDbDTTmjaTgTVSSaDedsZ1mzUoxNvTiWXi+8CFqU4kgA0ySNmoDoEfQVH7gWs4gtrtcKbUnCpBYyKTlSldVI4eRWdXLOzlmP+ewsrb588K6V2eYscyzBf8tUeiX2pjAU/J8OE+GXkv0wkpcSEqFMPGTqNRTsEAXPLRd9U7Z5LYKlsK0oAFSU0KVgDbxSTTmEaXk/vgzaMs2QtOmSkB1vEMQIFKgayk6wY9N9UeiX7SYCbwWDZc4suGWdaWTUqYcSjPfhzTXnpAB5fW+DFmsqUtadKUnRNVGJStmWsJB1k5QK+SWwHJWzH3HgQ5NBTlCCDhCCE1B2njK/igXFxrMz+256/pmM+n6OCa5VjSsoqZ4OZkqcYWFad1CxROeVEg1zgD2Z+yWd6qnuRFCL8z9ks71VPciKMAeRvWPdhbwC3Do0axUcYjeAdQ5z2R3ujYodOlcFUJPFB+8dpPMPeeiOl8LaKlFhs8UfWEbTyegbefLZAGZaBlG+KylTp5anFBPUE0r7h0x8We7LHivNqT+NC1nrKTX3RmxasyRVMOJbTt1ncNp/zeIA2bRuqQnHLr0qSKgZYqfhIyV7oGyIZanmZJDaCcKScKenWVHvJ54xr4WKCC+2Mx9YBtHK6Rt/tAApKuISfpG8Y3Y1JPURl2xvy9hy80kqlnFJUNaF0NOnbTnBIgajtJzSmVhaDRQ1fEEboA9npJbCyhxNDs3Ebwdojig0OYqN1SK9YzhgqbbtGXB1HYdZQrb/m0QAzDCm1KQsUUk0I8OaANmzZeUmKIONlw5Dj4kk7hiGvmMV7ZsFyWzPGRykjV+YbIyTBxdW1+EJLL1FKAyr99O2u8jugAHi/IOsanm1U5aFqqOlOrsixeOyODOcWujXmjm3pJ5u6MmACSbuuFI0kq5pEnOhIr1KFB1ECBtSaGhBBGRBBBB3EHUeaNa7tsmWXxj9Grzxu/EOjbzdEEF7bGDidO2OMkVVT7yd/SPeOqAAiNa7nnO/oO9wjJjWu55zv6DncIA4TP2SzvVU9yIrSsuXVpQnWs0HXt6tcWZn7JZ3qqe5EalxpXE8pextOXSqoHuBgAntF5MnLHBlgThQDvOQr3mFsTXM1JOsnWemC2/s1m00Odau5P9UCMAewdXJs/A0XT5zur8o1duZ7IB2mitQSNaiEjpOUMu0nRLSyynLAiiOmlE/CAAe88/p31bUoqhPQNfae4QXXWn9OwArNSOIqu3cT0j4wuwIIrjzOB9SNjifenMe4qgDLtqQ4O8tvYM0/lOrs1dUUYML+yuTTo2EoV15juPbAfABDcuf0b2jJ4rv7hq7RUdkXb9Wf5ryfyr/pPeOyBNtwoIUnzkkKHSMxDMtBkTMsoJ++jEnppiT76QAsY7yc0ppaVp1pNQN+8deqOANYkAMq1JVM5LnDniAW2efWO3V2wtRB7cmaxsYTrbUR1HMfHsgVvJK6KZcA1E4x/Fn31gDNg8uXP6Vktk8Zqg/hNcPcR1QBRt3PmdHMpGxwFB7x3QBXvDZ/B31JAok8ZHQdnUajqj7u55z36DncI37+StW23BrQcJ6Ff3A7YwLuec7+g53CAOEx9ks71VPciCa42FDK1FQBUvaQMgBT4wLTbyRKWdVQH/1U6yBsRvjOMwjlI9pPjAG5et/HMrINQAEinMK/ExkRyEwjlo9pPjE4Sjlo9pPjAGzdpAMy3WgCSVGvMD/aCW+s2nQBKVA4lgGhByFT8IAeEI5aPaT4xBMI5SPaT4wB1i9YbuCYZP4wO3i/GMzhKOWj2k+MdGJtAWk40ZKSfOTvHPADHvczilV/horsI/vC5hnXh+zPV5CtfRCtMyjlp9pPjAHSGRdV7FKt8wKewkeELLhKOWj2k+MMK4zoVLZEEBahkQdxgAKtFnRuuJ2JWoDoqafCK8X7zupTNPAqSONqKkjYOeMzhKOWj2k+MAElz7TQwtzSqCUqSmhNdYJ3cxj5vfONPOIW0sK4pCqVyoajWOc9kDnCUctHtJ8YnCUctHtJ8YA6x2k3sDiF8lST2EVipwlHLR7SfGJwlHLR7SfGAD28Fsyz0u4hLqSoiqRRWsEEbIHruee9+g73CMQTKOWn2k+MbF2Xklb1FJP0DmpQOwbjAAxeyx2n5ezFOAkiTSBRRGXFPxga+S8tyFe2qDS3fstm+qJ/ojauJYktNNOF5vEtC6VxLGRAI1KA3xs1RphjKycNT89fPIsy5VVza/4LH5Ly3IV7aonyXluQr21QZXvs1MtMqQ2MKKBSRUnIjec9dYxYtroonFSUF5mfbk5Nc3BzeqMf5Ly3IV7aonyXluQr21QWXal23Jlpt1OJCzhIqRsNMwQddIKL7XaYl5fSMN4SFjEcSzkajaTtpHGxY8LFW4LzO9UsuyqVqsei/wAir+S8tyFe2qPRdqWSQcCsiD56thrGvHihkYp+iU/2olWdka/1sdl5WQ5KTCTqU0sH2TH58F15bkK9tUfoaz1h+WQTqcbFetNDCRwFOR1jI9IyMZnDqoT8amtdDX4rfZDwShJpPX9DH+S8tyFe2qG95JJVDMmpDYISl1WRNdYSdcLmGD5K3+K+3uKV9oKT+0R3z8auNLlGKTJ+G5ds71Gcm09QI8oV32HbQfW4lRUopJooj7qRqgd+S8tyFe2qGF5SJfDN4uW2k9lQfhArHXGx6Z1Rk4rscMvKvhdKKm+5jG7EtyFfzDEF15bkq/mGGT5NZJLjrylpCghCRxgDmonf+U9sTylJQh1lCEpTRClKwgDziAK0/KY56Uc/k8tHXXJ+jc92P4C3+S8tyFe2qJ8l5bkK9tUbEWLOl9K62jlrSnqJFfdWKpY1EVr4URxzMmUklNg98mJXkq/mKgs8nVjtMPvKbSQTLOg1UTsG+GTeyVZalHlBtAOEgEJSDU5ZGkAtyfrXvV3O4RnfVW485xgloaq59OVCudjlqcbd+y2b6onuRGn5NJ3BMLbJ+tRl0pJI9xVGZbv2WzfVE/0RlSE2phxDiPOQQoc+8deY64ooq5mH4SXIu5We57P9A18qMlmy8BlQtq/cn+r3QBw47Xlkz8mQ2a6RIW2ecZivdCdUkgkEUIyIOsHbWPvDbfFX4H3R54tT4beYu0j7l3y2tK060KCh0g1hxW3Libk1hGekbxI6aYk/CEzDO8nVraVgsqPHZ1c6DWh6sx2R44lBpRtXodOEWLWVUvxIWINYkbd77K4NMrAFEL46Og6x1GvujEjRrsU4KS9TKtqdc3B+g1fJ5O6SUCdrSig9Gse4+6AK90loZt5NMlKxjoVn31i/cC1dBM4FGiXgEn8wrh7yOsRveUuyytCH0jNvir/KdR6j+4xlQ+ozGn2kbM/5nBTXeIuoJvJ7O6KbCScnUlHX5w7jA0Y+mXVIUFJNFJIUk84zEal1fMrcNzIx7eVZGewwvKhJYm2nh9wlCuhVCK9affC6hxrwWjJmmp1GX4Vf2MKeVs5xx4MAUcKsBHJO0nozPVEHDrdK3CX4TS4rQ5WqyHmpDG8m8lo5YrIzdVi6hxR8T1wEXxndNNukGoScA/hy76wybYm0yEoSmgwJCGxvVSifHthOe+PGAnZbO5/BHTiUlVTChfFkgjuBJ6WcSdjQKz0+aO+ByGh5O7K0LBdUKKeoR+QVw95PXFWfby6Xu/Ij4bRzL0/ReZX8p09hZbaBzcViP5UU+JT74Gbk/Wveru9wjhe+1eFTKlJNUJ4iOgayOk190d7k/WverudwidVcvCaffTUq53N4gmuyen5HG3fstm+qJ/ojDjct37LZvqif6Iw4owPsIknEvvMv99AzuDeMMng7pohR+jUfuqOw8x7+mOl/7ulKjMtDiq+tA2HldB27jTfAQYK7Avq4wnRvDSt6hnxgN2eSh09scrseddvOq+a3O1GVXZVyL+3o9gUi9YtprlXUuo2ZKHKTtH+bhGna7cg7x5d1TJOttbThT1FINOjMQPRXGSuhpJP5kUouiacZJ7NDXtmSbtSVStogqHGbJyodqVbq6j1GFW80pCilYKVJNFAihB54v2JbjsmrE0cj5yD5qvA84ggtK2JGeFXkrYdApjSnHXmOHMjpAiOmFmNLw6aw90XXzqy4qevhmvyYHD/KQ07rW4ieZLT1C4E4XEn76dWIdO3ceqFjNNJSqiHA4OUErT7lCseS0wptQW2opUnMEZEf5ujvk46vhs/QnxMqWNPz80+5pXjsRUm7hNShWbat43H8Q29sZEG7N8mZhvRTzVQfvIFc99K1SedNYG7VlpdNTLv4xsSttxKh/FhoeukMe2xfwWxeu/oMmmrXx0yWm3Zr5Gvce8QlVltw0acOs/cVv6Dt3ZHfB+3ZTKH1zNAFqTQnYKa1DnIpU7hCWgmu7fByWAQsaRoagTxkjck7uYxNmYUpNzr7vutyvAz4wSrt7Ls9jjfK8HDHQEH6JuoR+InWrw5umB+CW2DIP1Wy4phZzKFNKKSf4K06uyKNlysrWsxMEAfcbbdqelRTQdUU0zjXVootaemjJMiuVlzblF6+uq0O90rvmcc4wOhR9Yd/4RznbuHVBbfm8IYb4O0fpFiisP3Eau07B080Y89fVLbYakmtGkZBSgKjnSnPPnJ6oDnFlRKlEkk1JJqSd5J1xwjRO+zmWrRLsv3KZZNeNU66XrJ93+x8wRXJ+te9Xc7hA7BFcn6171dzuEU5n2EvgScP+8w+JqIu4udk7PUhxtIRLIScRVrIScqDmjgfJ+96ZntX4Ryu59kl/wBFH7RGjGFXm3Vx8MX5H6W3h1Fs3OS82U/m/e9Mz2r8InzfvemZ7V+EXIkeupX7njpGNt7lP5v3vTM9q/CJ8373pme1fhFyJDqN+46Tjbe5T+b970zPavwifN+96ZntX4RciQ6lfuOk423uU/m+e9Mz2r8InzfvemZ7V+EXIkOpX7jpONt7lP5v3vTM9q/CJ8373pme1fhFyJDqV+46Tjbe5T+b970zPavwifN+96ZntX4RciQ6lfuOk423uU/m/e9Mz2r8InzfvemZ7V+EXIkOo37jpONt7lP5v3vTM9q/CJ8373pme1fhFyJDqV+46Rjbe5T+b970zPavwjRsa6zkoXXFuNqGhcTRNa5jnHNHKPh7zVflV3GPFmfdOLi35M918NormpxXmj//2Q==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/>
            <a:endParaRPr lang="pt-BR" altLang="pt-BR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67529" y="1412776"/>
            <a:ext cx="8868967" cy="489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just" eaLnBrk="0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t-BR" sz="2400" b="1" i="1" dirty="0">
                <a:solidFill>
                  <a:srgbClr val="C00000"/>
                </a:solidFill>
                <a:latin typeface="Arial"/>
              </a:rPr>
              <a:t>Mudança do balanço </a:t>
            </a:r>
            <a:r>
              <a:rPr lang="pt-BR" sz="2400" b="1" i="1" dirty="0" smtClean="0">
                <a:solidFill>
                  <a:srgbClr val="C00000"/>
                </a:solidFill>
                <a:latin typeface="Arial"/>
              </a:rPr>
              <a:t>monetário-fiscal </a:t>
            </a:r>
          </a:p>
          <a:p>
            <a:pPr lvl="1" algn="just" eaLnBrk="0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Rigidez </a:t>
            </a:r>
            <a:r>
              <a:rPr lang="pt-BR" sz="2200" b="1" i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orçamentária e flexibilidade </a:t>
            </a:r>
            <a:r>
              <a:rPr lang="pt-BR" sz="22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monetária</a:t>
            </a:r>
            <a:endParaRPr lang="pt-BR" sz="2200" b="1" i="1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  <a:p>
            <a:pPr marL="457200" indent="-457200" algn="just" eaLnBrk="0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t-BR" sz="2400" b="1" i="1" dirty="0">
                <a:solidFill>
                  <a:srgbClr val="C00000"/>
                </a:solidFill>
                <a:latin typeface="Arial"/>
              </a:rPr>
              <a:t>Lei de Controle Orçamentário (</a:t>
            </a:r>
            <a:r>
              <a:rPr lang="pt-BR" sz="2400" b="1" i="1" dirty="0" err="1">
                <a:solidFill>
                  <a:srgbClr val="C00000"/>
                </a:solidFill>
                <a:latin typeface="Arial"/>
              </a:rPr>
              <a:t>LCO</a:t>
            </a:r>
            <a:r>
              <a:rPr lang="pt-BR" sz="2400" b="1" i="1" dirty="0" smtClean="0">
                <a:solidFill>
                  <a:srgbClr val="C00000"/>
                </a:solidFill>
                <a:latin typeface="Arial"/>
              </a:rPr>
              <a:t>)</a:t>
            </a:r>
          </a:p>
          <a:p>
            <a:pPr lvl="1" algn="just" eaLnBrk="0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Emergencial: Limitador de Despesas (corte linear) </a:t>
            </a:r>
          </a:p>
          <a:p>
            <a:pPr lvl="1" algn="just" eaLnBrk="0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Estrutural: </a:t>
            </a:r>
            <a:r>
              <a:rPr lang="pt-BR" sz="2200" b="1" i="1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OBZ</a:t>
            </a:r>
            <a:r>
              <a:rPr lang="pt-BR" sz="22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 Financeira (redução do </a:t>
            </a:r>
            <a:r>
              <a:rPr lang="pt-BR" sz="2200" b="1" i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custo da </a:t>
            </a:r>
            <a:r>
              <a:rPr lang="pt-BR" sz="22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dívida) </a:t>
            </a:r>
          </a:p>
          <a:p>
            <a:pPr lvl="1" algn="just" eaLnBrk="0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Plurianual</a:t>
            </a:r>
            <a:r>
              <a:rPr lang="pt-BR" sz="2200" b="1" i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: Programação até 2022</a:t>
            </a:r>
            <a:endParaRPr lang="pt-BR" sz="2200" b="1" i="1" dirty="0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  <a:p>
            <a:pPr marL="457200" indent="-457200" algn="just" eaLnBrk="0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t-BR" sz="2400" b="1" i="1" dirty="0">
                <a:solidFill>
                  <a:srgbClr val="C00000"/>
                </a:solidFill>
                <a:latin typeface="Arial"/>
              </a:rPr>
              <a:t>Conselho de Gestão </a:t>
            </a:r>
            <a:r>
              <a:rPr lang="pt-BR" sz="2400" b="1" i="1" dirty="0" smtClean="0">
                <a:solidFill>
                  <a:srgbClr val="C00000"/>
                </a:solidFill>
                <a:latin typeface="Arial"/>
              </a:rPr>
              <a:t>Fiscal</a:t>
            </a:r>
            <a:endParaRPr lang="pt-BR" sz="2400" b="1" i="1" dirty="0">
              <a:solidFill>
                <a:srgbClr val="C00000"/>
              </a:solidFill>
              <a:latin typeface="Arial"/>
            </a:endParaRPr>
          </a:p>
          <a:p>
            <a:pPr lvl="1" algn="just" eaLnBrk="0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b="1" i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Âmbito nacional. Vigilância do gasto e da carga </a:t>
            </a:r>
            <a:r>
              <a:rPr lang="pt-BR" sz="22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tributária</a:t>
            </a:r>
          </a:p>
          <a:p>
            <a:pPr lvl="1" algn="just" eaLnBrk="0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Programa </a:t>
            </a:r>
            <a:r>
              <a:rPr lang="pt-BR" sz="2200" b="1" i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nacional de Eficiência </a:t>
            </a:r>
            <a:endParaRPr lang="pt-BR" sz="2200" b="1" i="1" dirty="0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  <a:p>
            <a:pPr lvl="1" algn="just" eaLnBrk="0" hangingPunc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pt-BR" sz="2000" b="1" i="1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7" name="Retângulo 2"/>
          <p:cNvSpPr>
            <a:spLocks noChangeArrowheads="1"/>
          </p:cNvSpPr>
          <p:nvPr/>
        </p:nvSpPr>
        <p:spPr bwMode="auto">
          <a:xfrm>
            <a:off x="743396" y="-40915"/>
            <a:ext cx="8293100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i="1" dirty="0" smtClean="0">
                <a:solidFill>
                  <a:srgbClr val="FFFFFF"/>
                </a:solidFill>
                <a:latin typeface="Franklin Gothic Book" pitchFamily="34" charset="0"/>
              </a:rPr>
              <a:t>Agenda de Superação – Parte I</a:t>
            </a:r>
            <a:r>
              <a:rPr lang="pt-BR" altLang="pt-BR" sz="3800" i="1" dirty="0" smtClean="0">
                <a:solidFill>
                  <a:srgbClr val="FFFFFF"/>
                </a:solidFill>
                <a:latin typeface="Franklin Gothic Book" pitchFamily="34" charset="0"/>
              </a:rPr>
              <a:t>                                </a:t>
            </a:r>
            <a:r>
              <a:rPr lang="pt-BR" altLang="pt-BR" sz="3800" i="1" dirty="0">
                <a:solidFill>
                  <a:srgbClr val="FFFFFF"/>
                </a:solidFill>
                <a:latin typeface="Franklin Gothic Book" pitchFamily="34" charset="0"/>
              </a:rPr>
              <a:t>A</a:t>
            </a:r>
            <a:r>
              <a:rPr lang="pt-BR" altLang="pt-BR" sz="3800" i="1" dirty="0" smtClean="0">
                <a:solidFill>
                  <a:srgbClr val="FFFFFF"/>
                </a:solidFill>
                <a:latin typeface="Franklin Gothic Book" pitchFamily="34" charset="0"/>
              </a:rPr>
              <a:t>ções Imediatas </a:t>
            </a:r>
          </a:p>
        </p:txBody>
      </p:sp>
    </p:spTree>
    <p:extLst>
      <p:ext uri="{BB962C8B-B14F-4D97-AF65-F5344CB8AC3E}">
        <p14:creationId xmlns:p14="http://schemas.microsoft.com/office/powerpoint/2010/main" val="15593053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5263" y="479427"/>
            <a:ext cx="8820150" cy="590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 sz="5000" dirty="0">
              <a:solidFill>
                <a:prstClr val="black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31430" name="AutoShape 2" descr="data:image/jpeg;base64,/9j/4AAQSkZJRgABAQAAAQABAAD/2wCEAAkGBxQQEhQUEhQWFhUUGBwXFRgWFRQYHBocHR4XGRwdFxgcHSkgHx0lJRwYIjEhJSksLi4uHB8zODMsNygtLisBCgoKDg0OGxAQGi0kHiUwMSstNzc3NC4tMSwtNjAvMS8sLDc4LC8sNCw3OCwsLzQsLSwsNC0sLCwsLCw0LCwsLP/AABEIAIkAoAMBIgACEQEDEQH/xAAcAAACAwEBAQEAAAAAAAAAAAAGBwAEBQMBAgj/xABJEAABAgMEBAkHCgUEAgMAAAABAgMABBEFBhIhEzFBURQiUmFxgZGx0QcyU3SSocEWFyMzNEJicnOygpPC4fAINVTDQ6IVJDb/xAAaAQEBAQEBAQEAAAAAAAAAAAAABAUDAgEG/8QAMxEAAgIBAgQEAggHAAAAAAAAAAECAwQRUQUTFTESIUGhcYEUIzM0QpHB0SIkMlJh8PH/2gAMAwEAAhEDEQA/AD+592JNcjKqXKsKUplsklpBJOEVJNIoX5mLLslttbsi0suqKUoQ0ziyFVK41MhxR0qEEtyf9vlP0G/2iF8tpNs28tKhjlpBtSCNYKjVJB2Zqr/LgAuuzZ9mz8s3MNSbAS4DkWm6pIJBSqgpUERqfJOR/wCJL/yW/CF55G5hUlNTtlumpbWVtV20olVOlOiX0lUNyAFHbF6rMl5l6WFkKdWyrCotMMqGw1prpmNYir8ubKQU6ax3GUk0xLlWgPE9AzjlYt4pez7etRyac0aF0QkkE1VVBplzRu3w8qFmuSb7bbmnW42pCUYFUJIIBJIoANfVABZZthWbMNIdZlpZbaxVKg0jMdnujEv0uzbJZQ87INOBa9GAhpmoOFSqnFTKiTFvyR2SuUsxlDigVKKnOKoKACzUDECQeeh1wOf6ifsDHrH/AFPQAbyt2ZFxCViTYAUkKFWW9orugLvXeGybNmuDPWegnChSlpZYwpCq5kHPKhOQhkWT9Q1+mj9ohOX7sbh1uvS9KqXI1R+dIUU+HXADTTdSROYlJf8AlN+ECt+Z6y7J0QdkG3FPYqJbaZqAnDUnFTLjAdsaXkmt3hlmslR+kZ+hcrrqilK85ThMLa/TgtGZtSY1tSDaJdo6xjK6KI5xRderfADSu9ZNnzsszMIkmUpeQFpCmW6gHfQUjQ+Scj/xJf8Ako8Io+TH/apH9FPxi1fi3RISTz9RiSmjddq1cVPvIMABbN47HXaHARIt4tIWtLomMGIVy5WsFOrXBwLpyP8AxJf+S34Ql7RuWpiwmJxNRMNucJUr7wS5hAJ/LhbX0hW+Hbde2EzsqzMJ/wDIgEjcrUodRrAHBy68gkFSpWWAAqSWmwABmSTTVC3mr2SLjqm7NsZM6UecpLaEIAzoQdGo0NMqgV2VjZ8vNsKl7PDaMuEOYFflSkrI66AdZgzupYrclKtMtpACUgqO1SyAVKO8kwAsWL2STLiUWlYokwvzVltDiTvJ+jSaDmxU20hgTd25BTC1olZcgtqUlSWmyDxSQQae+NW3rGanWFsPJBQsU1eadihuIOdYWvkXtNa7Om5dw14MVJTzJUhRw9AUlfUYAJBbgkLDafyxJlmw2DtWpISgdpEAlxbhWlwZL8tPiWEyA4pOjKlK14Ssnaak9ZgjtKUl5mzbPYmkuqRoUOANOBGYSE8bfrNIImr4tISEpZUEpAAAKaADIAQArr0WZOWJOSloTMxwnEvC4tKMBokZoUK54kFZHOjoh9MuBaQpJqlQBB3g5gwB3mtWWtFgsTDLhQSFcVaQQUmoIOyLNj3kZlWW2G23ShpOFOJaVGg1VO2kADFzWG13gtYOJQoAAgLCSNbeqsMG17MkCyvTty4bAOMqS2ABtNdnVC4tq71mTj7j7rMwVuqxKo8kCtAMhTmio1cuyEkHg8wabC/4UMAbH+n4ucHmhxtAl4aDF0HHT/0J5yY9/wBRP2Bj1j/qegjs+87Eu2lpmXKG0CiUpKABGZe2blLUaS1MtPYULxjA4lJrQp19CjAB3ZP1DX6aP2iFu9/+rT6p8DBKxfBtCUpDS6JASOMnUBSMhU7K8OE/oXdOEaOukThw0I82AB2atQXftG0hqbm2uEMA5DSjFQDpKl16Buj3/wCD4HdhzFXSPhL7hOslak0rz4cMbF7eA2oWzMsOktBQSUOBOSsNQaaxxe+NK3Lbl5yXVLusuaNYAIQtKTQEEUI1ahHwGp5Mf9pkv0U/GArysY7Tn5Wy2VAZF145kCoISVAZ0SnFlvWmCaxrxMSjDbDTTmjaTgTVSSaDedsZ1mzUoxNvTiWXi+8CFqU4kgA0ySNmoDoEfQVH7gWs4gtrtcKbUnCpBYyKTlSldVI4eRWdXLOzlmP+ewsrb588K6V2eYscyzBf8tUeiX2pjAU/J8OE+GXkv0wkpcSEqFMPGTqNRTsEAXPLRd9U7Z5LYKlsK0oAFSU0KVgDbxSTTmEaXk/vgzaMs2QtOmSkB1vEMQIFKgayk6wY9N9UeiX7SYCbwWDZc4suGWdaWTUqYcSjPfhzTXnpAB5fW+DFmsqUtadKUnRNVGJStmWsJB1k5QK+SWwHJWzH3HgQ5NBTlCCDhCCE1B2njK/igXFxrMz+256/pmM+n6OCa5VjSsoqZ4OZkqcYWFad1CxROeVEg1zgD2Z+yWd6qnuRFCL8z9ks71VPciKMAeRvWPdhbwC3Do0axUcYjeAdQ5z2R3ujYodOlcFUJPFB+8dpPMPeeiOl8LaKlFhs8UfWEbTyegbefLZAGZaBlG+KylTp5anFBPUE0r7h0x8We7LHivNqT+NC1nrKTX3RmxasyRVMOJbTt1ncNp/zeIA2bRuqQnHLr0qSKgZYqfhIyV7oGyIZanmZJDaCcKScKenWVHvJ54xr4WKCC+2Mx9YBtHK6Rt/tAApKuISfpG8Y3Y1JPURl2xvy9hy80kqlnFJUNaF0NOnbTnBIgajtJzSmVhaDRQ1fEEboA9npJbCyhxNDs3Ebwdojig0OYqN1SK9YzhgqbbtGXB1HYdZQrb/m0QAzDCm1KQsUUk0I8OaANmzZeUmKIONlw5Dj4kk7hiGvmMV7ZsFyWzPGRykjV+YbIyTBxdW1+EJLL1FKAyr99O2u8jugAHi/IOsanm1U5aFqqOlOrsixeOyODOcWujXmjm3pJ5u6MmACSbuuFI0kq5pEnOhIr1KFB1ECBtSaGhBBGRBBBB3EHUeaNa7tsmWXxj9Grzxu/EOjbzdEEF7bGDidO2OMkVVT7yd/SPeOqAAiNa7nnO/oO9wjJjWu55zv6DncIA4TP2SzvVU9yIrSsuXVpQnWs0HXt6tcWZn7JZ3qqe5EalxpXE8pextOXSqoHuBgAntF5MnLHBlgThQDvOQr3mFsTXM1JOsnWemC2/s1m00Odau5P9UCMAewdXJs/A0XT5zur8o1duZ7IB2mitQSNaiEjpOUMu0nRLSyynLAiiOmlE/CAAe88/p31bUoqhPQNfae4QXXWn9OwArNSOIqu3cT0j4wuwIIrjzOB9SNjifenMe4qgDLtqQ4O8tvYM0/lOrs1dUUYML+yuTTo2EoV15juPbAfABDcuf0b2jJ4rv7hq7RUdkXb9Wf5ryfyr/pPeOyBNtwoIUnzkkKHSMxDMtBkTMsoJ++jEnppiT76QAsY7yc0ppaVp1pNQN+8deqOANYkAMq1JVM5LnDniAW2efWO3V2wtRB7cmaxsYTrbUR1HMfHsgVvJK6KZcA1E4x/Fn31gDNg8uXP6Vktk8Zqg/hNcPcR1QBRt3PmdHMpGxwFB7x3QBXvDZ/B31JAok8ZHQdnUajqj7u55z36DncI37+StW23BrQcJ6Ff3A7YwLuec7+g53CAOEx9ks71VPciCa42FDK1FQBUvaQMgBT4wLTbyRKWdVQH/1U6yBsRvjOMwjlI9pPjAG5et/HMrINQAEinMK/ExkRyEwjlo9pPjE4Sjlo9pPjAGzdpAMy3WgCSVGvMD/aCW+s2nQBKVA4lgGhByFT8IAeEI5aPaT4xBMI5SPaT4wB1i9YbuCYZP4wO3i/GMzhKOWj2k+MdGJtAWk40ZKSfOTvHPADHvczilV/horsI/vC5hnXh+zPV5CtfRCtMyjlp9pPjAHSGRdV7FKt8wKewkeELLhKOWj2k+MMK4zoVLZEEBahkQdxgAKtFnRuuJ2JWoDoqafCK8X7zupTNPAqSONqKkjYOeMzhKOWj2k+MAElz7TQwtzSqCUqSmhNdYJ3cxj5vfONPOIW0sK4pCqVyoajWOc9kDnCUctHtJ8YnCUctHtJ8YA6x2k3sDiF8lST2EVipwlHLR7SfGJwlHLR7SfGAD28Fsyz0u4hLqSoiqRRWsEEbIHruee9+g73CMQTKOWn2k+MbF2Xklb1FJP0DmpQOwbjAAxeyx2n5ezFOAkiTSBRRGXFPxga+S8tyFe2qDS3fstm+qJ/ojauJYktNNOF5vEtC6VxLGRAI1KA3xs1RphjKycNT89fPIsy5VVza/4LH5Ly3IV7aonyXluQr21QZXvs1MtMqQ2MKKBSRUnIjec9dYxYtroonFSUF5mfbk5Nc3BzeqMf5Ly3IV7aonyXluQr21QWXal23Jlpt1OJCzhIqRsNMwQddIKL7XaYl5fSMN4SFjEcSzkajaTtpHGxY8LFW4LzO9UsuyqVqsei/wAir+S8tyFe2qPRdqWSQcCsiD56thrGvHihkYp+iU/2olWdka/1sdl5WQ5KTCTqU0sH2TH58F15bkK9tUfoaz1h+WQTqcbFetNDCRwFOR1jI9IyMZnDqoT8amtdDX4rfZDwShJpPX9DH+S8tyFe2qG95JJVDMmpDYISl1WRNdYSdcLmGD5K3+K+3uKV9oKT+0R3z8auNLlGKTJ+G5ds71Gcm09QI8oV32HbQfW4lRUopJooj7qRqgd+S8tyFe2qGF5SJfDN4uW2k9lQfhArHXGx6Z1Rk4rscMvKvhdKKm+5jG7EtyFfzDEF15bkq/mGGT5NZJLjrylpCghCRxgDmonf+U9sTylJQh1lCEpTRClKwgDziAK0/KY56Uc/k8tHXXJ+jc92P4C3+S8tyFe2qJ8l5bkK9tUbEWLOl9K62jlrSnqJFfdWKpY1EVr4URxzMmUklNg98mJXkq/mKgs8nVjtMPvKbSQTLOg1UTsG+GTeyVZalHlBtAOEgEJSDU5ZGkAtyfrXvV3O4RnfVW485xgloaq59OVCudjlqcbd+y2b6onuRGn5NJ3BMLbJ+tRl0pJI9xVGZbv2WzfVE/0RlSE2phxDiPOQQoc+8deY64ooq5mH4SXIu5We57P9A18qMlmy8BlQtq/cn+r3QBw47Xlkz8mQ2a6RIW2ecZivdCdUkgkEUIyIOsHbWPvDbfFX4H3R54tT4beYu0j7l3y2tK060KCh0g1hxW3Libk1hGekbxI6aYk/CEzDO8nVraVgsqPHZ1c6DWh6sx2R44lBpRtXodOEWLWVUvxIWINYkbd77K4NMrAFEL46Og6x1GvujEjRrsU4KS9TKtqdc3B+g1fJ5O6SUCdrSig9Gse4+6AK90loZt5NMlKxjoVn31i/cC1dBM4FGiXgEn8wrh7yOsRveUuyytCH0jNvir/KdR6j+4xlQ+ozGn2kbM/5nBTXeIuoJvJ7O6KbCScnUlHX5w7jA0Y+mXVIUFJNFJIUk84zEal1fMrcNzIx7eVZGewwvKhJYm2nh9wlCuhVCK9affC6hxrwWjJmmp1GX4Vf2MKeVs5xx4MAUcKsBHJO0nozPVEHDrdK3CX4TS4rQ5WqyHmpDG8m8lo5YrIzdVi6hxR8T1wEXxndNNukGoScA/hy76wybYm0yEoSmgwJCGxvVSifHthOe+PGAnZbO5/BHTiUlVTChfFkgjuBJ6WcSdjQKz0+aO+ByGh5O7K0LBdUKKeoR+QVw95PXFWfby6Xu/Ij4bRzL0/ReZX8p09hZbaBzcViP5UU+JT74Gbk/Wveru9wjhe+1eFTKlJNUJ4iOgayOk190d7k/WverudwidVcvCaffTUq53N4gmuyen5HG3fstm+qJ/ojDjct37LZvqif6Iw4owPsIknEvvMv99AzuDeMMng7pohR+jUfuqOw8x7+mOl/7ulKjMtDiq+tA2HldB27jTfAQYK7Avq4wnRvDSt6hnxgN2eSh09scrseddvOq+a3O1GVXZVyL+3o9gUi9YtprlXUuo2ZKHKTtH+bhGna7cg7x5d1TJOttbThT1FINOjMQPRXGSuhpJP5kUouiacZJ7NDXtmSbtSVStogqHGbJyodqVbq6j1GFW80pCilYKVJNFAihB54v2JbjsmrE0cj5yD5qvA84ggtK2JGeFXkrYdApjSnHXmOHMjpAiOmFmNLw6aw90XXzqy4qevhmvyYHD/KQ07rW4ieZLT1C4E4XEn76dWIdO3ceqFjNNJSqiHA4OUErT7lCseS0wptQW2opUnMEZEf5ujvk46vhs/QnxMqWNPz80+5pXjsRUm7hNShWbat43H8Q29sZEG7N8mZhvRTzVQfvIFc99K1SedNYG7VlpdNTLv4xsSttxKh/FhoeukMe2xfwWxeu/oMmmrXx0yWm3Zr5Gvce8QlVltw0acOs/cVv6Dt3ZHfB+3ZTKH1zNAFqTQnYKa1DnIpU7hCWgmu7fByWAQsaRoagTxkjck7uYxNmYUpNzr7vutyvAz4wSrt7Ls9jjfK8HDHQEH6JuoR+InWrw5umB+CW2DIP1Wy4phZzKFNKKSf4K06uyKNlysrWsxMEAfcbbdqelRTQdUU0zjXVootaemjJMiuVlzblF6+uq0O90rvmcc4wOhR9Yd/4RznbuHVBbfm8IYb4O0fpFiisP3Eau07B080Y89fVLbYakmtGkZBSgKjnSnPPnJ6oDnFlRKlEkk1JJqSd5J1xwjRO+zmWrRLsv3KZZNeNU66XrJ93+x8wRXJ+te9Xc7hA7BFcn6171dzuEU5n2EvgScP+8w+JqIu4udk7PUhxtIRLIScRVrIScqDmjgfJ+96ZntX4Ryu59kl/wBFH7RGjGFXm3Vx8MX5H6W3h1Fs3OS82U/m/e9Mz2r8InzfvemZ7V+EXIkeupX7njpGNt7lP5v3vTM9q/CJ8373pme1fhFyJDqN+46Tjbe5T+b970zPavwifN+96ZntX4RciQ6lfuOk423uU/m+e9Mz2r8InzfvemZ7V+EXIkOpX7jpONt7lP5v3vTM9q/CJ8373pme1fhFyJDqV+46Tjbe5T+b970zPavwifN+96ZntX4RciQ6lfuOk423uU/m/e9Mz2r8InzfvemZ7V+EXIkOo37jpONt7lP5v3vTM9q/CJ8373pme1fhFyJDqV+46Rjbe5T+b970zPavwjRsa6zkoXXFuNqGhcTRNa5jnHNHKPh7zVflV3GPFmfdOLi35M918NormpxXmj//2Q==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/>
            <a:endParaRPr lang="pt-BR" altLang="pt-BR"/>
          </a:p>
        </p:txBody>
      </p:sp>
      <p:sp>
        <p:nvSpPr>
          <p:cNvPr id="231431" name="AutoShape 4" descr="data:image/jpeg;base64,/9j/4AAQSkZJRgABAQAAAQABAAD/2wCEAAkGBxQQEhQUEhQWFhUUGBwXFRgWFRQYHBocHR4XGRwdFxgcHSkgHx0lJRwYIjEhJSksLi4uHB8zODMsNygtLisBCgoKDg0OGxAQGi0kHiUwMSstNzc3NC4tMSwtNjAvMS8sLDc4LC8sNCw3OCwsLzQsLSwsNC0sLCwsLCw0LCwsLP/AABEIAIkAoAMBIgACEQEDEQH/xAAcAAACAwEBAQEAAAAAAAAAAAAGBwAEBQMBAgj/xABJEAABAgMEBAkHCgUEAgMAAAABAgMABBEFBhIhEzFBURQiUmFxgZGx0QcyU3SSocEWFyMzNEJicnOygpPC4fAINVTDQ6IVJDb/xAAaAQEBAQEBAQEAAAAAAAAAAAAABAUDAgEG/8QAMxEAAgIBAgQEAggHAAAAAAAAAAECAwQRUQUTFTESIUGhcYEUIzM0QpHB0SIkMlJh8PH/2gAMAwEAAhEDEQA/AD+592JNcjKqXKsKUplsklpBJOEVJNIoX5mLLslttbsi0suqKUoQ0ziyFVK41MhxR0qEEtyf9vlP0G/2iF8tpNs28tKhjlpBtSCNYKjVJB2Zqr/LgAuuzZ9mz8s3MNSbAS4DkWm6pIJBSqgpUERqfJOR/wCJL/yW/CF55G5hUlNTtlumpbWVtV20olVOlOiX0lUNyAFHbF6rMl5l6WFkKdWyrCotMMqGw1prpmNYir8ubKQU6ax3GUk0xLlWgPE9AzjlYt4pez7etRyac0aF0QkkE1VVBplzRu3w8qFmuSb7bbmnW42pCUYFUJIIBJIoANfVABZZthWbMNIdZlpZbaxVKg0jMdnujEv0uzbJZQ87INOBa9GAhpmoOFSqnFTKiTFvyR2SuUsxlDigVKKnOKoKACzUDECQeeh1wOf6ifsDHrH/AFPQAbyt2ZFxCViTYAUkKFWW9orugLvXeGybNmuDPWegnChSlpZYwpCq5kHPKhOQhkWT9Q1+mj9ohOX7sbh1uvS9KqXI1R+dIUU+HXADTTdSROYlJf8AlN+ECt+Z6y7J0QdkG3FPYqJbaZqAnDUnFTLjAdsaXkmt3hlmslR+kZ+hcrrqilK85ThMLa/TgtGZtSY1tSDaJdo6xjK6KI5xRderfADSu9ZNnzsszMIkmUpeQFpCmW6gHfQUjQ+Scj/xJf8Ako8Io+TH/apH9FPxi1fi3RISTz9RiSmjddq1cVPvIMABbN47HXaHARIt4tIWtLomMGIVy5WsFOrXBwLpyP8AxJf+S34Ql7RuWpiwmJxNRMNucJUr7wS5hAJ/LhbX0hW+Hbde2EzsqzMJ/wDIgEjcrUodRrAHBy68gkFSpWWAAqSWmwABmSTTVC3mr2SLjqm7NsZM6UecpLaEIAzoQdGo0NMqgV2VjZ8vNsKl7PDaMuEOYFflSkrI66AdZgzupYrclKtMtpACUgqO1SyAVKO8kwAsWL2STLiUWlYokwvzVltDiTvJ+jSaDmxU20hgTd25BTC1olZcgtqUlSWmyDxSQQae+NW3rGanWFsPJBQsU1eadihuIOdYWvkXtNa7Om5dw14MVJTzJUhRw9AUlfUYAJBbgkLDafyxJlmw2DtWpISgdpEAlxbhWlwZL8tPiWEyA4pOjKlK14Ssnaak9ZgjtKUl5mzbPYmkuqRoUOANOBGYSE8bfrNIImr4tISEpZUEpAAAKaADIAQArr0WZOWJOSloTMxwnEvC4tKMBokZoUK54kFZHOjoh9MuBaQpJqlQBB3g5gwB3mtWWtFgsTDLhQSFcVaQQUmoIOyLNj3kZlWW2G23ShpOFOJaVGg1VO2kADFzWG13gtYOJQoAAgLCSNbeqsMG17MkCyvTty4bAOMqS2ABtNdnVC4tq71mTj7j7rMwVuqxKo8kCtAMhTmio1cuyEkHg8wabC/4UMAbH+n4ucHmhxtAl4aDF0HHT/0J5yY9/wBRP2Bj1j/qegjs+87Eu2lpmXKG0CiUpKABGZe2blLUaS1MtPYULxjA4lJrQp19CjAB3ZP1DX6aP2iFu9/+rT6p8DBKxfBtCUpDS6JASOMnUBSMhU7K8OE/oXdOEaOukThw0I82AB2atQXftG0hqbm2uEMA5DSjFQDpKl16Buj3/wCD4HdhzFXSPhL7hOslak0rz4cMbF7eA2oWzMsOktBQSUOBOSsNQaaxxe+NK3Lbl5yXVLusuaNYAIQtKTQEEUI1ahHwGp5Mf9pkv0U/GArysY7Tn5Wy2VAZF145kCoISVAZ0SnFlvWmCaxrxMSjDbDTTmjaTgTVSSaDedsZ1mzUoxNvTiWXi+8CFqU4kgA0ySNmoDoEfQVH7gWs4gtrtcKbUnCpBYyKTlSldVI4eRWdXLOzlmP+ewsrb588K6V2eYscyzBf8tUeiX2pjAU/J8OE+GXkv0wkpcSEqFMPGTqNRTsEAXPLRd9U7Z5LYKlsK0oAFSU0KVgDbxSTTmEaXk/vgzaMs2QtOmSkB1vEMQIFKgayk6wY9N9UeiX7SYCbwWDZc4suGWdaWTUqYcSjPfhzTXnpAB5fW+DFmsqUtadKUnRNVGJStmWsJB1k5QK+SWwHJWzH3HgQ5NBTlCCDhCCE1B2njK/igXFxrMz+256/pmM+n6OCa5VjSsoqZ4OZkqcYWFad1CxROeVEg1zgD2Z+yWd6qnuRFCL8z9ks71VPciKMAeRvWPdhbwC3Do0axUcYjeAdQ5z2R3ujYodOlcFUJPFB+8dpPMPeeiOl8LaKlFhs8UfWEbTyegbefLZAGZaBlG+KylTp5anFBPUE0r7h0x8We7LHivNqT+NC1nrKTX3RmxasyRVMOJbTt1ncNp/zeIA2bRuqQnHLr0qSKgZYqfhIyV7oGyIZanmZJDaCcKScKenWVHvJ54xr4WKCC+2Mx9YBtHK6Rt/tAApKuISfpG8Y3Y1JPURl2xvy9hy80kqlnFJUNaF0NOnbTnBIgajtJzSmVhaDRQ1fEEboA9npJbCyhxNDs3Ebwdojig0OYqN1SK9YzhgqbbtGXB1HYdZQrb/m0QAzDCm1KQsUUk0I8OaANmzZeUmKIONlw5Dj4kk7hiGvmMV7ZsFyWzPGRykjV+YbIyTBxdW1+EJLL1FKAyr99O2u8jugAHi/IOsanm1U5aFqqOlOrsixeOyODOcWujXmjm3pJ5u6MmACSbuuFI0kq5pEnOhIr1KFB1ECBtSaGhBBGRBBBB3EHUeaNa7tsmWXxj9Grzxu/EOjbzdEEF7bGDidO2OMkVVT7yd/SPeOqAAiNa7nnO/oO9wjJjWu55zv6DncIA4TP2SzvVU9yIrSsuXVpQnWs0HXt6tcWZn7JZ3qqe5EalxpXE8pextOXSqoHuBgAntF5MnLHBlgThQDvOQr3mFsTXM1JOsnWemC2/s1m00Odau5P9UCMAewdXJs/A0XT5zur8o1duZ7IB2mitQSNaiEjpOUMu0nRLSyynLAiiOmlE/CAAe88/p31bUoqhPQNfae4QXXWn9OwArNSOIqu3cT0j4wuwIIrjzOB9SNjifenMe4qgDLtqQ4O8tvYM0/lOrs1dUUYML+yuTTo2EoV15juPbAfABDcuf0b2jJ4rv7hq7RUdkXb9Wf5ryfyr/pPeOyBNtwoIUnzkkKHSMxDMtBkTMsoJ++jEnppiT76QAsY7yc0ppaVp1pNQN+8deqOANYkAMq1JVM5LnDniAW2efWO3V2wtRB7cmaxsYTrbUR1HMfHsgVvJK6KZcA1E4x/Fn31gDNg8uXP6Vktk8Zqg/hNcPcR1QBRt3PmdHMpGxwFB7x3QBXvDZ/B31JAok8ZHQdnUajqj7u55z36DncI37+StW23BrQcJ6Ff3A7YwLuec7+g53CAOEx9ks71VPciCa42FDK1FQBUvaQMgBT4wLTbyRKWdVQH/1U6yBsRvjOMwjlI9pPjAG5et/HMrINQAEinMK/ExkRyEwjlo9pPjE4Sjlo9pPjAGzdpAMy3WgCSVGvMD/aCW+s2nQBKVA4lgGhByFT8IAeEI5aPaT4xBMI5SPaT4wB1i9YbuCYZP4wO3i/GMzhKOWj2k+MdGJtAWk40ZKSfOTvHPADHvczilV/horsI/vC5hnXh+zPV5CtfRCtMyjlp9pPjAHSGRdV7FKt8wKewkeELLhKOWj2k+MMK4zoVLZEEBahkQdxgAKtFnRuuJ2JWoDoqafCK8X7zupTNPAqSONqKkjYOeMzhKOWj2k+MAElz7TQwtzSqCUqSmhNdYJ3cxj5vfONPOIW0sK4pCqVyoajWOc9kDnCUctHtJ8YnCUctHtJ8YA6x2k3sDiF8lST2EVipwlHLR7SfGJwlHLR7SfGAD28Fsyz0u4hLqSoiqRRWsEEbIHruee9+g73CMQTKOWn2k+MbF2Xklb1FJP0DmpQOwbjAAxeyx2n5ezFOAkiTSBRRGXFPxga+S8tyFe2qDS3fstm+qJ/ojauJYktNNOF5vEtC6VxLGRAI1KA3xs1RphjKycNT89fPIsy5VVza/4LH5Ly3IV7aonyXluQr21QZXvs1MtMqQ2MKKBSRUnIjec9dYxYtroonFSUF5mfbk5Nc3BzeqMf5Ly3IV7aonyXluQr21QWXal23Jlpt1OJCzhIqRsNMwQddIKL7XaYl5fSMN4SFjEcSzkajaTtpHGxY8LFW4LzO9UsuyqVqsei/wAir+S8tyFe2qPRdqWSQcCsiD56thrGvHihkYp+iU/2olWdka/1sdl5WQ5KTCTqU0sH2TH58F15bkK9tUfoaz1h+WQTqcbFetNDCRwFOR1jI9IyMZnDqoT8amtdDX4rfZDwShJpPX9DH+S8tyFe2qG95JJVDMmpDYISl1WRNdYSdcLmGD5K3+K+3uKV9oKT+0R3z8auNLlGKTJ+G5ds71Gcm09QI8oV32HbQfW4lRUopJooj7qRqgd+S8tyFe2qGF5SJfDN4uW2k9lQfhArHXGx6Z1Rk4rscMvKvhdKKm+5jG7EtyFfzDEF15bkq/mGGT5NZJLjrylpCghCRxgDmonf+U9sTylJQh1lCEpTRClKwgDziAK0/KY56Uc/k8tHXXJ+jc92P4C3+S8tyFe2qJ8l5bkK9tUbEWLOl9K62jlrSnqJFfdWKpY1EVr4URxzMmUklNg98mJXkq/mKgs8nVjtMPvKbSQTLOg1UTsG+GTeyVZalHlBtAOEgEJSDU5ZGkAtyfrXvV3O4RnfVW485xgloaq59OVCudjlqcbd+y2b6onuRGn5NJ3BMLbJ+tRl0pJI9xVGZbv2WzfVE/0RlSE2phxDiPOQQoc+8deY64ooq5mH4SXIu5We57P9A18qMlmy8BlQtq/cn+r3QBw47Xlkz8mQ2a6RIW2ecZivdCdUkgkEUIyIOsHbWPvDbfFX4H3R54tT4beYu0j7l3y2tK060KCh0g1hxW3Libk1hGekbxI6aYk/CEzDO8nVraVgsqPHZ1c6DWh6sx2R44lBpRtXodOEWLWVUvxIWINYkbd77K4NMrAFEL46Og6x1GvujEjRrsU4KS9TKtqdc3B+g1fJ5O6SUCdrSig9Gse4+6AK90loZt5NMlKxjoVn31i/cC1dBM4FGiXgEn8wrh7yOsRveUuyytCH0jNvir/KdR6j+4xlQ+ozGn2kbM/5nBTXeIuoJvJ7O6KbCScnUlHX5w7jA0Y+mXVIUFJNFJIUk84zEal1fMrcNzIx7eVZGewwvKhJYm2nh9wlCuhVCK9affC6hxrwWjJmmp1GX4Vf2MKeVs5xx4MAUcKsBHJO0nozPVEHDrdK3CX4TS4rQ5WqyHmpDG8m8lo5YrIzdVi6hxR8T1wEXxndNNukGoScA/hy76wybYm0yEoSmgwJCGxvVSifHthOe+PGAnZbO5/BHTiUlVTChfFkgjuBJ6WcSdjQKz0+aO+ByGh5O7K0LBdUKKeoR+QVw95PXFWfby6Xu/Ij4bRzL0/ReZX8p09hZbaBzcViP5UU+JT74Gbk/Wveru9wjhe+1eFTKlJNUJ4iOgayOk190d7k/WverudwidVcvCaffTUq53N4gmuyen5HG3fstm+qJ/ojDjct37LZvqif6Iw4owPsIknEvvMv99AzuDeMMng7pohR+jUfuqOw8x7+mOl/7ulKjMtDiq+tA2HldB27jTfAQYK7Avq4wnRvDSt6hnxgN2eSh09scrseddvOq+a3O1GVXZVyL+3o9gUi9YtprlXUuo2ZKHKTtH+bhGna7cg7x5d1TJOttbThT1FINOjMQPRXGSuhpJP5kUouiacZJ7NDXtmSbtSVStogqHGbJyodqVbq6j1GFW80pCilYKVJNFAihB54v2JbjsmrE0cj5yD5qvA84ggtK2JGeFXkrYdApjSnHXmOHMjpAiOmFmNLw6aw90XXzqy4qevhmvyYHD/KQ07rW4ieZLT1C4E4XEn76dWIdO3ceqFjNNJSqiHA4OUErT7lCseS0wptQW2opUnMEZEf5ujvk46vhs/QnxMqWNPz80+5pXjsRUm7hNShWbat43H8Q29sZEG7N8mZhvRTzVQfvIFc99K1SedNYG7VlpdNTLv4xsSttxKh/FhoeukMe2xfwWxeu/oMmmrXx0yWm3Zr5Gvce8QlVltw0acOs/cVv6Dt3ZHfB+3ZTKH1zNAFqTQnYKa1DnIpU7hCWgmu7fByWAQsaRoagTxkjck7uYxNmYUpNzr7vutyvAz4wSrt7Ls9jjfK8HDHQEH6JuoR+InWrw5umB+CW2DIP1Wy4phZzKFNKKSf4K06uyKNlysrWsxMEAfcbbdqelRTQdUU0zjXVootaemjJMiuVlzblF6+uq0O90rvmcc4wOhR9Yd/4RznbuHVBbfm8IYb4O0fpFiisP3Eau07B080Y89fVLbYakmtGkZBSgKjnSnPPnJ6oDnFlRKlEkk1JJqSd5J1xwjRO+zmWrRLsv3KZZNeNU66XrJ93+x8wRXJ+te9Xc7hA7BFcn6171dzuEU5n2EvgScP+8w+JqIu4udk7PUhxtIRLIScRVrIScqDmjgfJ+96ZntX4Ryu59kl/wBFH7RGjGFXm3Vx8MX5H6W3h1Fs3OS82U/m/e9Mz2r8InzfvemZ7V+EXIkeupX7njpGNt7lP5v3vTM9q/CJ8373pme1fhFyJDqN+46Tjbe5T+b970zPavwifN+96ZntX4RciQ6lfuOk423uU/m+e9Mz2r8InzfvemZ7V+EXIkOpX7jpONt7lP5v3vTM9q/CJ8373pme1fhFyJDqV+46Tjbe5T+b970zPavwifN+96ZntX4RciQ6lfuOk423uU/m/e9Mz2r8InzfvemZ7V+EXIkOo37jpONt7lP5v3vTM9q/CJ8373pme1fhFyJDqV+46Rjbe5T+b970zPavwjRsa6zkoXXFuNqGhcTRNa5jnHNHKPh7zVflV3GPFmfdOLi35M918NormpxXmj//2Q==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/>
            <a:endParaRPr lang="pt-BR" altLang="pt-BR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39537" y="1483568"/>
            <a:ext cx="8868967" cy="489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just" eaLnBrk="0" hangingPunct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pt-BR" sz="2400" b="1" i="1" dirty="0">
                <a:solidFill>
                  <a:srgbClr val="C00000"/>
                </a:solidFill>
                <a:latin typeface="Arial"/>
              </a:rPr>
              <a:t>Revisão Condicionada das Dívidas </a:t>
            </a:r>
            <a:r>
              <a:rPr lang="pt-BR" sz="2400" b="1" i="1" dirty="0" smtClean="0">
                <a:solidFill>
                  <a:srgbClr val="C00000"/>
                </a:solidFill>
                <a:latin typeface="Arial"/>
              </a:rPr>
              <a:t>Federativas</a:t>
            </a:r>
          </a:p>
          <a:p>
            <a:pPr lvl="1" algn="just" eaLnBrk="0" hangingPunct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b="1" i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Choque de Gestão </a:t>
            </a:r>
            <a:r>
              <a:rPr lang="pt-BR" sz="22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estadual</a:t>
            </a:r>
          </a:p>
          <a:p>
            <a:pPr lvl="1" algn="just" eaLnBrk="0" hangingPunct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Leis </a:t>
            </a:r>
            <a:r>
              <a:rPr lang="pt-BR" sz="2200" b="1" i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de Eficiência e criação de Entes Fiscais da Sociedade </a:t>
            </a:r>
            <a:endParaRPr lang="pt-BR" sz="2200" b="1" i="1" dirty="0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  <a:p>
            <a:pPr lvl="1" algn="just" eaLnBrk="0" hangingPunct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Programa </a:t>
            </a:r>
            <a:r>
              <a:rPr lang="pt-BR" sz="2200" b="1" i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de Investimento Acelerado (PAI</a:t>
            </a:r>
            <a:r>
              <a:rPr lang="pt-BR" sz="22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)</a:t>
            </a:r>
            <a:endParaRPr lang="pt-BR" sz="2200" b="1" i="1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  <a:p>
            <a:pPr marL="457200" indent="-457200" algn="just" eaLnBrk="0" hangingPunct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pt-BR" sz="2400" b="1" i="1" dirty="0">
                <a:solidFill>
                  <a:srgbClr val="C00000"/>
                </a:solidFill>
                <a:latin typeface="Arial"/>
              </a:rPr>
              <a:t>Plano Real dos </a:t>
            </a:r>
            <a:r>
              <a:rPr lang="pt-BR" sz="2400" b="1" i="1" dirty="0" smtClean="0">
                <a:solidFill>
                  <a:srgbClr val="C00000"/>
                </a:solidFill>
                <a:latin typeface="Arial"/>
              </a:rPr>
              <a:t>Impostos</a:t>
            </a:r>
          </a:p>
          <a:p>
            <a:pPr lvl="1" algn="just" eaLnBrk="0" hangingPunct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b="1" i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Simplificação radical da </a:t>
            </a:r>
            <a:r>
              <a:rPr lang="pt-BR" sz="22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arrecadação</a:t>
            </a:r>
          </a:p>
          <a:p>
            <a:pPr lvl="1" algn="just" eaLnBrk="0" hangingPunct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Mínimo </a:t>
            </a:r>
            <a:r>
              <a:rPr lang="pt-BR" sz="2200" b="1" i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impacto distributivo ("não há perdedores</a:t>
            </a:r>
            <a:r>
              <a:rPr lang="pt-BR" sz="22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")</a:t>
            </a:r>
          </a:p>
          <a:p>
            <a:pPr lvl="1" algn="just" eaLnBrk="0" hangingPunct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2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Aprovação </a:t>
            </a:r>
            <a:r>
              <a:rPr lang="pt-BR" sz="2200" b="1" i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imediata; implantação </a:t>
            </a:r>
            <a:r>
              <a:rPr lang="pt-BR" sz="2200" b="1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gradual</a:t>
            </a:r>
            <a:endParaRPr lang="pt-BR" sz="2200" b="1" i="1" dirty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8" name="Retângulo 2"/>
          <p:cNvSpPr>
            <a:spLocks noChangeArrowheads="1"/>
          </p:cNvSpPr>
          <p:nvPr/>
        </p:nvSpPr>
        <p:spPr bwMode="auto">
          <a:xfrm>
            <a:off x="743396" y="-40915"/>
            <a:ext cx="8293100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i="1" dirty="0" smtClean="0">
                <a:solidFill>
                  <a:srgbClr val="FFFFFF"/>
                </a:solidFill>
                <a:latin typeface="Franklin Gothic Book" pitchFamily="34" charset="0"/>
              </a:rPr>
              <a:t>Agenda de Superação – Parte I</a:t>
            </a:r>
            <a:r>
              <a:rPr lang="pt-BR" altLang="pt-BR" sz="3800" i="1" dirty="0" smtClean="0">
                <a:solidFill>
                  <a:srgbClr val="FFFFFF"/>
                </a:solidFill>
                <a:latin typeface="Franklin Gothic Book" pitchFamily="34" charset="0"/>
              </a:rPr>
              <a:t>                                </a:t>
            </a:r>
            <a:r>
              <a:rPr lang="pt-BR" altLang="pt-BR" sz="3800" i="1" dirty="0">
                <a:solidFill>
                  <a:srgbClr val="FFFFFF"/>
                </a:solidFill>
                <a:latin typeface="Franklin Gothic Book" pitchFamily="34" charset="0"/>
              </a:rPr>
              <a:t>A</a:t>
            </a:r>
            <a:r>
              <a:rPr lang="pt-BR" altLang="pt-BR" sz="3800" i="1" dirty="0" smtClean="0">
                <a:solidFill>
                  <a:srgbClr val="FFFFFF"/>
                </a:solidFill>
                <a:latin typeface="Franklin Gothic Book" pitchFamily="34" charset="0"/>
              </a:rPr>
              <a:t>ções Imediatas </a:t>
            </a:r>
          </a:p>
        </p:txBody>
      </p:sp>
    </p:spTree>
    <p:extLst>
      <p:ext uri="{BB962C8B-B14F-4D97-AF65-F5344CB8AC3E}">
        <p14:creationId xmlns:p14="http://schemas.microsoft.com/office/powerpoint/2010/main" val="28919757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7"/>
          <p:cNvSpPr txBox="1">
            <a:spLocks noGrp="1" noChangeArrowheads="1"/>
          </p:cNvSpPr>
          <p:nvPr/>
        </p:nvSpPr>
        <p:spPr bwMode="auto">
          <a:xfrm>
            <a:off x="8675688" y="6597650"/>
            <a:ext cx="468312" cy="26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/>
            <a:fld id="{40B1343D-CA4D-47C0-ACD6-5EBA10F8DCF5}" type="slidenum">
              <a:rPr lang="pt-BR" sz="1200"/>
              <a:pPr algn="l" eaLnBrk="1" hangingPunct="1"/>
              <a:t>2</a:t>
            </a:fld>
            <a:endParaRPr lang="pt-BR" sz="1200" dirty="0"/>
          </a:p>
        </p:txBody>
      </p:sp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252413" y="1052514"/>
            <a:ext cx="864076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>
              <a:spcAft>
                <a:spcPct val="50000"/>
              </a:spcAft>
            </a:pPr>
            <a:endParaRPr lang="en-US" sz="1500" dirty="0">
              <a:latin typeface="Arial" pitchFamily="34" charset="0"/>
            </a:endParaRPr>
          </a:p>
        </p:txBody>
      </p:sp>
      <p:sp>
        <p:nvSpPr>
          <p:cNvPr id="670724" name="Rectangle 5"/>
          <p:cNvSpPr>
            <a:spLocks noChangeArrowheads="1"/>
          </p:cNvSpPr>
          <p:nvPr/>
        </p:nvSpPr>
        <p:spPr bwMode="auto">
          <a:xfrm>
            <a:off x="611560" y="1459564"/>
            <a:ext cx="7992888" cy="484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4000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O Cisne Negro</a:t>
            </a:r>
          </a:p>
          <a:p>
            <a:pPr marL="800100" lvl="1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b="1" i="1" dirty="0">
                <a:solidFill>
                  <a:srgbClr val="A50021"/>
                </a:solidFill>
                <a:latin typeface="Franklin Gothic Book" pitchFamily="34" charset="0"/>
              </a:rPr>
              <a:t>China “em chamas”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4000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O Cisne Cinza</a:t>
            </a:r>
          </a:p>
          <a:p>
            <a:pPr marL="800100" lvl="1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b="1" i="1" dirty="0">
                <a:solidFill>
                  <a:srgbClr val="333399">
                    <a:lumMod val="75000"/>
                  </a:srgbClr>
                </a:solidFill>
                <a:latin typeface="Franklin Gothic Book" pitchFamily="34" charset="0"/>
              </a:rPr>
              <a:t>Juro americano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4000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O Cisne Branco</a:t>
            </a:r>
          </a:p>
          <a:p>
            <a:pPr marL="800100" lvl="1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	</a:t>
            </a:r>
            <a:r>
              <a:rPr lang="pt-BR" sz="3600" b="1" i="1" dirty="0">
                <a:solidFill>
                  <a:srgbClr val="ED7613"/>
                </a:solidFill>
                <a:latin typeface="Arial"/>
              </a:rPr>
              <a:t>Petróleo a US$ 40 / b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pt-BR" sz="4000" b="1" i="1" dirty="0" smtClean="0">
              <a:solidFill>
                <a:srgbClr val="000000">
                  <a:lumMod val="65000"/>
                  <a:lumOff val="35000"/>
                </a:srgbClr>
              </a:solidFill>
              <a:latin typeface="Arial"/>
            </a:endParaRPr>
          </a:p>
        </p:txBody>
      </p:sp>
      <p:sp>
        <p:nvSpPr>
          <p:cNvPr id="670725" name="Text Box 5"/>
          <p:cNvSpPr txBox="1">
            <a:spLocks noChangeArrowheads="1"/>
          </p:cNvSpPr>
          <p:nvPr/>
        </p:nvSpPr>
        <p:spPr bwMode="auto">
          <a:xfrm>
            <a:off x="1331640" y="159604"/>
            <a:ext cx="766834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>
              <a:spcBef>
                <a:spcPct val="50000"/>
              </a:spcBef>
              <a:defRPr sz="3600" b="1" i="1">
                <a:solidFill>
                  <a:srgbClr val="FFFFFF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pt-BR" sz="4400" dirty="0" smtClean="0"/>
              <a:t>“Os Azares de 2016”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533385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5263" y="479427"/>
            <a:ext cx="8820150" cy="590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 sz="5000" dirty="0">
              <a:solidFill>
                <a:prstClr val="black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36547" name="Retângulo 2"/>
          <p:cNvSpPr>
            <a:spLocks noChangeArrowheads="1"/>
          </p:cNvSpPr>
          <p:nvPr/>
        </p:nvSpPr>
        <p:spPr bwMode="auto">
          <a:xfrm>
            <a:off x="3138025" y="148327"/>
            <a:ext cx="58264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altLang="pt-BR" sz="3600" b="1" i="1" dirty="0" err="1">
                <a:solidFill>
                  <a:srgbClr val="FFFFFF"/>
                </a:solidFill>
                <a:latin typeface="Franklin Gothic Book" pitchFamily="34" charset="0"/>
                <a:ea typeface="Gotham Medium"/>
                <a:cs typeface="Gotham Medium"/>
              </a:rPr>
              <a:t>PIB</a:t>
            </a:r>
            <a:r>
              <a:rPr lang="en-US" altLang="pt-BR" sz="3600" b="1" i="1" dirty="0">
                <a:solidFill>
                  <a:srgbClr val="FFFFFF"/>
                </a:solidFill>
                <a:latin typeface="Franklin Gothic Book" pitchFamily="34" charset="0"/>
                <a:ea typeface="Gotham Medium"/>
                <a:cs typeface="Gotham Medium"/>
              </a:rPr>
              <a:t> </a:t>
            </a:r>
            <a:r>
              <a:rPr lang="en-US" altLang="pt-BR" sz="3600" b="1" i="1" dirty="0" err="1" smtClean="0">
                <a:solidFill>
                  <a:srgbClr val="FFFFFF"/>
                </a:solidFill>
                <a:latin typeface="Franklin Gothic Book" pitchFamily="34" charset="0"/>
                <a:ea typeface="Gotham Medium"/>
                <a:cs typeface="Gotham Medium"/>
              </a:rPr>
              <a:t>pra</a:t>
            </a:r>
            <a:r>
              <a:rPr lang="en-US" altLang="pt-BR" sz="3600" b="1" i="1" dirty="0" smtClean="0">
                <a:solidFill>
                  <a:srgbClr val="FFFFFF"/>
                </a:solidFill>
                <a:latin typeface="Franklin Gothic Book" pitchFamily="34" charset="0"/>
                <a:ea typeface="Gotham Medium"/>
                <a:cs typeface="Gotham Medium"/>
              </a:rPr>
              <a:t> </a:t>
            </a:r>
            <a:r>
              <a:rPr lang="en-US" altLang="pt-BR" sz="3600" b="1" i="1" dirty="0" err="1" smtClean="0">
                <a:solidFill>
                  <a:srgbClr val="FFFFFF"/>
                </a:solidFill>
                <a:latin typeface="Franklin Gothic Book" pitchFamily="34" charset="0"/>
                <a:ea typeface="Gotham Medium"/>
                <a:cs typeface="Gotham Medium"/>
              </a:rPr>
              <a:t>valer</a:t>
            </a:r>
            <a:r>
              <a:rPr lang="en-US" altLang="pt-BR" sz="3600" b="1" i="1" dirty="0" smtClean="0">
                <a:solidFill>
                  <a:srgbClr val="FFFFFF"/>
                </a:solidFill>
                <a:latin typeface="Franklin Gothic Book" pitchFamily="34" charset="0"/>
                <a:ea typeface="Gotham Medium"/>
                <a:cs typeface="Gotham Medium"/>
              </a:rPr>
              <a:t>: Um novo Brasil</a:t>
            </a:r>
            <a:endParaRPr lang="pt-BR" altLang="pt-BR" sz="3600" b="1" i="1" dirty="0">
              <a:solidFill>
                <a:srgbClr val="FFFFFF"/>
              </a:solidFill>
              <a:latin typeface="Franklin Gothic Book" pitchFamily="34" charset="0"/>
              <a:ea typeface="Gotham Medium"/>
              <a:cs typeface="Gotham Medium"/>
            </a:endParaRPr>
          </a:p>
        </p:txBody>
      </p:sp>
      <p:sp>
        <p:nvSpPr>
          <p:cNvPr id="236548" name="AutoShape 2" descr="data:image/jpeg;base64,/9j/4AAQSkZJRgABAQAAAQABAAD/2wCEAAkGBxQQEhQUEhQWFhUUGBwXFRgWFRQYHBocHR4XGRwdFxgcHSkgHx0lJRwYIjEhJSksLi4uHB8zODMsNygtLisBCgoKDg0OGxAQGi0kHiUwMSstNzc3NC4tMSwtNjAvMS8sLDc4LC8sNCw3OCwsLzQsLSwsNC0sLCwsLCw0LCwsLP/AABEIAIkAoAMBIgACEQEDEQH/xAAcAAACAwEBAQEAAAAAAAAAAAAGBwAEBQMBAgj/xABJEAABAgMEBAkHCgUEAgMAAAABAgMABBEFBhIhEzFBURQiUmFxgZGx0QcyU3SSocEWFyMzNEJicnOygpPC4fAINVTDQ6IVJDb/xAAaAQEBAQEBAQEAAAAAAAAAAAAABAUDAgEG/8QAMxEAAgIBAgQEAggHAAAAAAAAAAECAwQRUQUTFTESIUGhcYEUIzM0QpHB0SIkMlJh8PH/2gAMAwEAAhEDEQA/AD+592JNcjKqXKsKUplsklpBJOEVJNIoX5mLLslttbsi0suqKUoQ0ziyFVK41MhxR0qEEtyf9vlP0G/2iF8tpNs28tKhjlpBtSCNYKjVJB2Zqr/LgAuuzZ9mz8s3MNSbAS4DkWm6pIJBSqgpUERqfJOR/wCJL/yW/CF55G5hUlNTtlumpbWVtV20olVOlOiX0lUNyAFHbF6rMl5l6WFkKdWyrCotMMqGw1prpmNYir8ubKQU6ax3GUk0xLlWgPE9AzjlYt4pez7etRyac0aF0QkkE1VVBplzRu3w8qFmuSb7bbmnW42pCUYFUJIIBJIoANfVABZZthWbMNIdZlpZbaxVKg0jMdnujEv0uzbJZQ87INOBa9GAhpmoOFSqnFTKiTFvyR2SuUsxlDigVKKnOKoKACzUDECQeeh1wOf6ifsDHrH/AFPQAbyt2ZFxCViTYAUkKFWW9orugLvXeGybNmuDPWegnChSlpZYwpCq5kHPKhOQhkWT9Q1+mj9ohOX7sbh1uvS9KqXI1R+dIUU+HXADTTdSROYlJf8AlN+ECt+Z6y7J0QdkG3FPYqJbaZqAnDUnFTLjAdsaXkmt3hlmslR+kZ+hcrrqilK85ThMLa/TgtGZtSY1tSDaJdo6xjK6KI5xRderfADSu9ZNnzsszMIkmUpeQFpCmW6gHfQUjQ+Scj/xJf8Ako8Io+TH/apH9FPxi1fi3RISTz9RiSmjddq1cVPvIMABbN47HXaHARIt4tIWtLomMGIVy5WsFOrXBwLpyP8AxJf+S34Ql7RuWpiwmJxNRMNucJUr7wS5hAJ/LhbX0hW+Hbde2EzsqzMJ/wDIgEjcrUodRrAHBy68gkFSpWWAAqSWmwABmSTTVC3mr2SLjqm7NsZM6UecpLaEIAzoQdGo0NMqgV2VjZ8vNsKl7PDaMuEOYFflSkrI66AdZgzupYrclKtMtpACUgqO1SyAVKO8kwAsWL2STLiUWlYokwvzVltDiTvJ+jSaDmxU20hgTd25BTC1olZcgtqUlSWmyDxSQQae+NW3rGanWFsPJBQsU1eadihuIOdYWvkXtNa7Om5dw14MVJTzJUhRw9AUlfUYAJBbgkLDafyxJlmw2DtWpISgdpEAlxbhWlwZL8tPiWEyA4pOjKlK14Ssnaak9ZgjtKUl5mzbPYmkuqRoUOANOBGYSE8bfrNIImr4tISEpZUEpAAAKaADIAQArr0WZOWJOSloTMxwnEvC4tKMBokZoUK54kFZHOjoh9MuBaQpJqlQBB3g5gwB3mtWWtFgsTDLhQSFcVaQQUmoIOyLNj3kZlWW2G23ShpOFOJaVGg1VO2kADFzWG13gtYOJQoAAgLCSNbeqsMG17MkCyvTty4bAOMqS2ABtNdnVC4tq71mTj7j7rMwVuqxKo8kCtAMhTmio1cuyEkHg8wabC/4UMAbH+n4ucHmhxtAl4aDF0HHT/0J5yY9/wBRP2Bj1j/qegjs+87Eu2lpmXKG0CiUpKABGZe2blLUaS1MtPYULxjA4lJrQp19CjAB3ZP1DX6aP2iFu9/+rT6p8DBKxfBtCUpDS6JASOMnUBSMhU7K8OE/oXdOEaOukThw0I82AB2atQXftG0hqbm2uEMA5DSjFQDpKl16Buj3/wCD4HdhzFXSPhL7hOslak0rz4cMbF7eA2oWzMsOktBQSUOBOSsNQaaxxe+NK3Lbl5yXVLusuaNYAIQtKTQEEUI1ahHwGp5Mf9pkv0U/GArysY7Tn5Wy2VAZF145kCoISVAZ0SnFlvWmCaxrxMSjDbDTTmjaTgTVSSaDedsZ1mzUoxNvTiWXi+8CFqU4kgA0ySNmoDoEfQVH7gWs4gtrtcKbUnCpBYyKTlSldVI4eRWdXLOzlmP+ewsrb588K6V2eYscyzBf8tUeiX2pjAU/J8OE+GXkv0wkpcSEqFMPGTqNRTsEAXPLRd9U7Z5LYKlsK0oAFSU0KVgDbxSTTmEaXk/vgzaMs2QtOmSkB1vEMQIFKgayk6wY9N9UeiX7SYCbwWDZc4suGWdaWTUqYcSjPfhzTXnpAB5fW+DFmsqUtadKUnRNVGJStmWsJB1k5QK+SWwHJWzH3HgQ5NBTlCCDhCCE1B2njK/igXFxrMz+256/pmM+n6OCa5VjSsoqZ4OZkqcYWFad1CxROeVEg1zgD2Z+yWd6qnuRFCL8z9ks71VPciKMAeRvWPdhbwC3Do0axUcYjeAdQ5z2R3ujYodOlcFUJPFB+8dpPMPeeiOl8LaKlFhs8UfWEbTyegbefLZAGZaBlG+KylTp5anFBPUE0r7h0x8We7LHivNqT+NC1nrKTX3RmxasyRVMOJbTt1ncNp/zeIA2bRuqQnHLr0qSKgZYqfhIyV7oGyIZanmZJDaCcKScKenWVHvJ54xr4WKCC+2Mx9YBtHK6Rt/tAApKuISfpG8Y3Y1JPURl2xvy9hy80kqlnFJUNaF0NOnbTnBIgajtJzSmVhaDRQ1fEEboA9npJbCyhxNDs3Ebwdojig0OYqN1SK9YzhgqbbtGXB1HYdZQrb/m0QAzDCm1KQsUUk0I8OaANmzZeUmKIONlw5Dj4kk7hiGvmMV7ZsFyWzPGRykjV+YbIyTBxdW1+EJLL1FKAyr99O2u8jugAHi/IOsanm1U5aFqqOlOrsixeOyODOcWujXmjm3pJ5u6MmACSbuuFI0kq5pEnOhIr1KFB1ECBtSaGhBBGRBBBB3EHUeaNa7tsmWXxj9Grzxu/EOjbzdEEF7bGDidO2OMkVVT7yd/SPeOqAAiNa7nnO/oO9wjJjWu55zv6DncIA4TP2SzvVU9yIrSsuXVpQnWs0HXt6tcWZn7JZ3qqe5EalxpXE8pextOXSqoHuBgAntF5MnLHBlgThQDvOQr3mFsTXM1JOsnWemC2/s1m00Odau5P9UCMAewdXJs/A0XT5zur8o1duZ7IB2mitQSNaiEjpOUMu0nRLSyynLAiiOmlE/CAAe88/p31bUoqhPQNfae4QXXWn9OwArNSOIqu3cT0j4wuwIIrjzOB9SNjifenMe4qgDLtqQ4O8tvYM0/lOrs1dUUYML+yuTTo2EoV15juPbAfABDcuf0b2jJ4rv7hq7RUdkXb9Wf5ryfyr/pPeOyBNtwoIUnzkkKHSMxDMtBkTMsoJ++jEnppiT76QAsY7yc0ppaVp1pNQN+8deqOANYkAMq1JVM5LnDniAW2efWO3V2wtRB7cmaxsYTrbUR1HMfHsgVvJK6KZcA1E4x/Fn31gDNg8uXP6Vktk8Zqg/hNcPcR1QBRt3PmdHMpGxwFB7x3QBXvDZ/B31JAok8ZHQdnUajqj7u55z36DncI37+StW23BrQcJ6Ff3A7YwLuec7+g53CAOEx9ks71VPciCa42FDK1FQBUvaQMgBT4wLTbyRKWdVQH/1U6yBsRvjOMwjlI9pPjAG5et/HMrINQAEinMK/ExkRyEwjlo9pPjE4Sjlo9pPjAGzdpAMy3WgCSVGvMD/aCW+s2nQBKVA4lgGhByFT8IAeEI5aPaT4xBMI5SPaT4wB1i9YbuCYZP4wO3i/GMzhKOWj2k+MdGJtAWk40ZKSfOTvHPADHvczilV/horsI/vC5hnXh+zPV5CtfRCtMyjlp9pPjAHSGRdV7FKt8wKewkeELLhKOWj2k+MMK4zoVLZEEBahkQdxgAKtFnRuuJ2JWoDoqafCK8X7zupTNPAqSONqKkjYOeMzhKOWj2k+MAElz7TQwtzSqCUqSmhNdYJ3cxj5vfONPOIW0sK4pCqVyoajWOc9kDnCUctHtJ8YnCUctHtJ8YA6x2k3sDiF8lST2EVipwlHLR7SfGJwlHLR7SfGAD28Fsyz0u4hLqSoiqRRWsEEbIHruee9+g73CMQTKOWn2k+MbF2Xklb1FJP0DmpQOwbjAAxeyx2n5ezFOAkiTSBRRGXFPxga+S8tyFe2qDS3fstm+qJ/ojauJYktNNOF5vEtC6VxLGRAI1KA3xs1RphjKycNT89fPIsy5VVza/4LH5Ly3IV7aonyXluQr21QZXvs1MtMqQ2MKKBSRUnIjec9dYxYtroonFSUF5mfbk5Nc3BzeqMf5Ly3IV7aonyXluQr21QWXal23Jlpt1OJCzhIqRsNMwQddIKL7XaYl5fSMN4SFjEcSzkajaTtpHGxY8LFW4LzO9UsuyqVqsei/wAir+S8tyFe2qPRdqWSQcCsiD56thrGvHihkYp+iU/2olWdka/1sdl5WQ5KTCTqU0sH2TH58F15bkK9tUfoaz1h+WQTqcbFetNDCRwFOR1jI9IyMZnDqoT8amtdDX4rfZDwShJpPX9DH+S8tyFe2qG95JJVDMmpDYISl1WRNdYSdcLmGD5K3+K+3uKV9oKT+0R3z8auNLlGKTJ+G5ds71Gcm09QI8oV32HbQfW4lRUopJooj7qRqgd+S8tyFe2qGF5SJfDN4uW2k9lQfhArHXGx6Z1Rk4rscMvKvhdKKm+5jG7EtyFfzDEF15bkq/mGGT5NZJLjrylpCghCRxgDmonf+U9sTylJQh1lCEpTRClKwgDziAK0/KY56Uc/k8tHXXJ+jc92P4C3+S8tyFe2qJ8l5bkK9tUbEWLOl9K62jlrSnqJFfdWKpY1EVr4URxzMmUklNg98mJXkq/mKgs8nVjtMPvKbSQTLOg1UTsG+GTeyVZalHlBtAOEgEJSDU5ZGkAtyfrXvV3O4RnfVW485xgloaq59OVCudjlqcbd+y2b6onuRGn5NJ3BMLbJ+tRl0pJI9xVGZbv2WzfVE/0RlSE2phxDiPOQQoc+8deY64ooq5mH4SXIu5We57P9A18qMlmy8BlQtq/cn+r3QBw47Xlkz8mQ2a6RIW2ecZivdCdUkgkEUIyIOsHbWPvDbfFX4H3R54tT4beYu0j7l3y2tK060KCh0g1hxW3Libk1hGekbxI6aYk/CEzDO8nVraVgsqPHZ1c6DWh6sx2R44lBpRtXodOEWLWVUvxIWINYkbd77K4NMrAFEL46Og6x1GvujEjRrsU4KS9TKtqdc3B+g1fJ5O6SUCdrSig9Gse4+6AK90loZt5NMlKxjoVn31i/cC1dBM4FGiXgEn8wrh7yOsRveUuyytCH0jNvir/KdR6j+4xlQ+ozGn2kbM/5nBTXeIuoJvJ7O6KbCScnUlHX5w7jA0Y+mXVIUFJNFJIUk84zEal1fMrcNzIx7eVZGewwvKhJYm2nh9wlCuhVCK9affC6hxrwWjJmmp1GX4Vf2MKeVs5xx4MAUcKsBHJO0nozPVEHDrdK3CX4TS4rQ5WqyHmpDG8m8lo5YrIzdVi6hxR8T1wEXxndNNukGoScA/hy76wybYm0yEoSmgwJCGxvVSifHthOe+PGAnZbO5/BHTiUlVTChfFkgjuBJ6WcSdjQKz0+aO+ByGh5O7K0LBdUKKeoR+QVw95PXFWfby6Xu/Ij4bRzL0/ReZX8p09hZbaBzcViP5UU+JT74Gbk/Wveru9wjhe+1eFTKlJNUJ4iOgayOk190d7k/WverudwidVcvCaffTUq53N4gmuyen5HG3fstm+qJ/ojDjct37LZvqif6Iw4owPsIknEvvMv99AzuDeMMng7pohR+jUfuqOw8x7+mOl/7ulKjMtDiq+tA2HldB27jTfAQYK7Avq4wnRvDSt6hnxgN2eSh09scrseddvOq+a3O1GVXZVyL+3o9gUi9YtprlXUuo2ZKHKTtH+bhGna7cg7x5d1TJOttbThT1FINOjMQPRXGSuhpJP5kUouiacZJ7NDXtmSbtSVStogqHGbJyodqVbq6j1GFW80pCilYKVJNFAihB54v2JbjsmrE0cj5yD5qvA84ggtK2JGeFXkrYdApjSnHXmOHMjpAiOmFmNLw6aw90XXzqy4qevhmvyYHD/KQ07rW4ieZLT1C4E4XEn76dWIdO3ceqFjNNJSqiHA4OUErT7lCseS0wptQW2opUnMEZEf5ujvk46vhs/QnxMqWNPz80+5pXjsRUm7hNShWbat43H8Q29sZEG7N8mZhvRTzVQfvIFc99K1SedNYG7VlpdNTLv4xsSttxKh/FhoeukMe2xfwWxeu/oMmmrXx0yWm3Zr5Gvce8QlVltw0acOs/cVv6Dt3ZHfB+3ZTKH1zNAFqTQnYKa1DnIpU7hCWgmu7fByWAQsaRoagTxkjck7uYxNmYUpNzr7vutyvAz4wSrt7Ls9jjfK8HDHQEH6JuoR+InWrw5umB+CW2DIP1Wy4phZzKFNKKSf4K06uyKNlysrWsxMEAfcbbdqelRTQdUU0zjXVootaemjJMiuVlzblF6+uq0O90rvmcc4wOhR9Yd/4RznbuHVBbfm8IYb4O0fpFiisP3Eau07B080Y89fVLbYakmtGkZBSgKjnSnPPnJ6oDnFlRKlEkk1JJqSd5J1xwjRO+zmWrRLsv3KZZNeNU66XrJ93+x8wRXJ+te9Xc7hA7BFcn6171dzuEU5n2EvgScP+8w+JqIu4udk7PUhxtIRLIScRVrIScqDmjgfJ+96ZntX4Ryu59kl/wBFH7RGjGFXm3Vx8MX5H6W3h1Fs3OS82U/m/e9Mz2r8InzfvemZ7V+EXIkeupX7njpGNt7lP5v3vTM9q/CJ8373pme1fhFyJDqN+46Tjbe5T+b970zPavwifN+96ZntX4RciQ6lfuOk423uU/m+e9Mz2r8InzfvemZ7V+EXIkOpX7jpONt7lP5v3vTM9q/CJ8373pme1fhFyJDqV+46Tjbe5T+b970zPavwifN+96ZntX4RciQ6lfuOk423uU/m/e9Mz2r8InzfvemZ7V+EXIkOo37jpONt7lP5v3vTM9q/CJ8373pme1fhFyJDqV+46Rjbe5T+b970zPavwjRsa6zkoXXFuNqGhcTRNa5jnHNHKPh7zVflV3GPFmfdOLi35M918NormpxXmj//2Q==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/>
            <a:endParaRPr lang="pt-BR" altLang="pt-BR"/>
          </a:p>
        </p:txBody>
      </p:sp>
      <p:sp>
        <p:nvSpPr>
          <p:cNvPr id="236549" name="AutoShape 4" descr="data:image/jpeg;base64,/9j/4AAQSkZJRgABAQAAAQABAAD/2wCEAAkGBxQQEhQUEhQWFhUUGBwXFRgWFRQYHBocHR4XGRwdFxgcHSkgHx0lJRwYIjEhJSksLi4uHB8zODMsNygtLisBCgoKDg0OGxAQGi0kHiUwMSstNzc3NC4tMSwtNjAvMS8sLDc4LC8sNCw3OCwsLzQsLSwsNC0sLCwsLCw0LCwsLP/AABEIAIkAoAMBIgACEQEDEQH/xAAcAAACAwEBAQEAAAAAAAAAAAAGBwAEBQMBAgj/xABJEAABAgMEBAkHCgUEAgMAAAABAgMABBEFBhIhEzFBURQiUmFxgZGx0QcyU3SSocEWFyMzNEJicnOygpPC4fAINVTDQ6IVJDb/xAAaAQEBAQEBAQEAAAAAAAAAAAAABAUDAgEG/8QAMxEAAgIBAgQEAggHAAAAAAAAAAECAwQRUQUTFTESIUGhcYEUIzM0QpHB0SIkMlJh8PH/2gAMAwEAAhEDEQA/AD+592JNcjKqXKsKUplsklpBJOEVJNIoX5mLLslttbsi0suqKUoQ0ziyFVK41MhxR0qEEtyf9vlP0G/2iF8tpNs28tKhjlpBtSCNYKjVJB2Zqr/LgAuuzZ9mz8s3MNSbAS4DkWm6pIJBSqgpUERqfJOR/wCJL/yW/CF55G5hUlNTtlumpbWVtV20olVOlOiX0lUNyAFHbF6rMl5l6WFkKdWyrCotMMqGw1prpmNYir8ubKQU6ax3GUk0xLlWgPE9AzjlYt4pez7etRyac0aF0QkkE1VVBplzRu3w8qFmuSb7bbmnW42pCUYFUJIIBJIoANfVABZZthWbMNIdZlpZbaxVKg0jMdnujEv0uzbJZQ87INOBa9GAhpmoOFSqnFTKiTFvyR2SuUsxlDigVKKnOKoKACzUDECQeeh1wOf6ifsDHrH/AFPQAbyt2ZFxCViTYAUkKFWW9orugLvXeGybNmuDPWegnChSlpZYwpCq5kHPKhOQhkWT9Q1+mj9ohOX7sbh1uvS9KqXI1R+dIUU+HXADTTdSROYlJf8AlN+ECt+Z6y7J0QdkG3FPYqJbaZqAnDUnFTLjAdsaXkmt3hlmslR+kZ+hcrrqilK85ThMLa/TgtGZtSY1tSDaJdo6xjK6KI5xRderfADSu9ZNnzsszMIkmUpeQFpCmW6gHfQUjQ+Scj/xJf8Ako8Io+TH/apH9FPxi1fi3RISTz9RiSmjddq1cVPvIMABbN47HXaHARIt4tIWtLomMGIVy5WsFOrXBwLpyP8AxJf+S34Ql7RuWpiwmJxNRMNucJUr7wS5hAJ/LhbX0hW+Hbde2EzsqzMJ/wDIgEjcrUodRrAHBy68gkFSpWWAAqSWmwABmSTTVC3mr2SLjqm7NsZM6UecpLaEIAzoQdGo0NMqgV2VjZ8vNsKl7PDaMuEOYFflSkrI66AdZgzupYrclKtMtpACUgqO1SyAVKO8kwAsWL2STLiUWlYokwvzVltDiTvJ+jSaDmxU20hgTd25BTC1olZcgtqUlSWmyDxSQQae+NW3rGanWFsPJBQsU1eadihuIOdYWvkXtNa7Om5dw14MVJTzJUhRw9AUlfUYAJBbgkLDafyxJlmw2DtWpISgdpEAlxbhWlwZL8tPiWEyA4pOjKlK14Ssnaak9ZgjtKUl5mzbPYmkuqRoUOANOBGYSE8bfrNIImr4tISEpZUEpAAAKaADIAQArr0WZOWJOSloTMxwnEvC4tKMBokZoUK54kFZHOjoh9MuBaQpJqlQBB3g5gwB3mtWWtFgsTDLhQSFcVaQQUmoIOyLNj3kZlWW2G23ShpOFOJaVGg1VO2kADFzWG13gtYOJQoAAgLCSNbeqsMG17MkCyvTty4bAOMqS2ABtNdnVC4tq71mTj7j7rMwVuqxKo8kCtAMhTmio1cuyEkHg8wabC/4UMAbH+n4ucHmhxtAl4aDF0HHT/0J5yY9/wBRP2Bj1j/qegjs+87Eu2lpmXKG0CiUpKABGZe2blLUaS1MtPYULxjA4lJrQp19CjAB3ZP1DX6aP2iFu9/+rT6p8DBKxfBtCUpDS6JASOMnUBSMhU7K8OE/oXdOEaOukThw0I82AB2atQXftG0hqbm2uEMA5DSjFQDpKl16Buj3/wCD4HdhzFXSPhL7hOslak0rz4cMbF7eA2oWzMsOktBQSUOBOSsNQaaxxe+NK3Lbl5yXVLusuaNYAIQtKTQEEUI1ahHwGp5Mf9pkv0U/GArysY7Tn5Wy2VAZF145kCoISVAZ0SnFlvWmCaxrxMSjDbDTTmjaTgTVSSaDedsZ1mzUoxNvTiWXi+8CFqU4kgA0ySNmoDoEfQVH7gWs4gtrtcKbUnCpBYyKTlSldVI4eRWdXLOzlmP+ewsrb588K6V2eYscyzBf8tUeiX2pjAU/J8OE+GXkv0wkpcSEqFMPGTqNRTsEAXPLRd9U7Z5LYKlsK0oAFSU0KVgDbxSTTmEaXk/vgzaMs2QtOmSkB1vEMQIFKgayk6wY9N9UeiX7SYCbwWDZc4suGWdaWTUqYcSjPfhzTXnpAB5fW+DFmsqUtadKUnRNVGJStmWsJB1k5QK+SWwHJWzH3HgQ5NBTlCCDhCCE1B2njK/igXFxrMz+256/pmM+n6OCa5VjSsoqZ4OZkqcYWFad1CxROeVEg1zgD2Z+yWd6qnuRFCL8z9ks71VPciKMAeRvWPdhbwC3Do0axUcYjeAdQ5z2R3ujYodOlcFUJPFB+8dpPMPeeiOl8LaKlFhs8UfWEbTyegbefLZAGZaBlG+KylTp5anFBPUE0r7h0x8We7LHivNqT+NC1nrKTX3RmxasyRVMOJbTt1ncNp/zeIA2bRuqQnHLr0qSKgZYqfhIyV7oGyIZanmZJDaCcKScKenWVHvJ54xr4WKCC+2Mx9YBtHK6Rt/tAApKuISfpG8Y3Y1JPURl2xvy9hy80kqlnFJUNaF0NOnbTnBIgajtJzSmVhaDRQ1fEEboA9npJbCyhxNDs3Ebwdojig0OYqN1SK9YzhgqbbtGXB1HYdZQrb/m0QAzDCm1KQsUUk0I8OaANmzZeUmKIONlw5Dj4kk7hiGvmMV7ZsFyWzPGRykjV+YbIyTBxdW1+EJLL1FKAyr99O2u8jugAHi/IOsanm1U5aFqqOlOrsixeOyODOcWujXmjm3pJ5u6MmACSbuuFI0kq5pEnOhIr1KFB1ECBtSaGhBBGRBBBB3EHUeaNa7tsmWXxj9Grzxu/EOjbzdEEF7bGDidO2OMkVVT7yd/SPeOqAAiNa7nnO/oO9wjJjWu55zv6DncIA4TP2SzvVU9yIrSsuXVpQnWs0HXt6tcWZn7JZ3qqe5EalxpXE8pextOXSqoHuBgAntF5MnLHBlgThQDvOQr3mFsTXM1JOsnWemC2/s1m00Odau5P9UCMAewdXJs/A0XT5zur8o1duZ7IB2mitQSNaiEjpOUMu0nRLSyynLAiiOmlE/CAAe88/p31bUoqhPQNfae4QXXWn9OwArNSOIqu3cT0j4wuwIIrjzOB9SNjifenMe4qgDLtqQ4O8tvYM0/lOrs1dUUYML+yuTTo2EoV15juPbAfABDcuf0b2jJ4rv7hq7RUdkXb9Wf5ryfyr/pPeOyBNtwoIUnzkkKHSMxDMtBkTMsoJ++jEnppiT76QAsY7yc0ppaVp1pNQN+8deqOANYkAMq1JVM5LnDniAW2efWO3V2wtRB7cmaxsYTrbUR1HMfHsgVvJK6KZcA1E4x/Fn31gDNg8uXP6Vktk8Zqg/hNcPcR1QBRt3PmdHMpGxwFB7x3QBXvDZ/B31JAok8ZHQdnUajqj7u55z36DncI37+StW23BrQcJ6Ff3A7YwLuec7+g53CAOEx9ks71VPciCa42FDK1FQBUvaQMgBT4wLTbyRKWdVQH/1U6yBsRvjOMwjlI9pPjAG5et/HMrINQAEinMK/ExkRyEwjlo9pPjE4Sjlo9pPjAGzdpAMy3WgCSVGvMD/aCW+s2nQBKVA4lgGhByFT8IAeEI5aPaT4xBMI5SPaT4wB1i9YbuCYZP4wO3i/GMzhKOWj2k+MdGJtAWk40ZKSfOTvHPADHvczilV/horsI/vC5hnXh+zPV5CtfRCtMyjlp9pPjAHSGRdV7FKt8wKewkeELLhKOWj2k+MMK4zoVLZEEBahkQdxgAKtFnRuuJ2JWoDoqafCK8X7zupTNPAqSONqKkjYOeMzhKOWj2k+MAElz7TQwtzSqCUqSmhNdYJ3cxj5vfONPOIW0sK4pCqVyoajWOc9kDnCUctHtJ8YnCUctHtJ8YA6x2k3sDiF8lST2EVipwlHLR7SfGJwlHLR7SfGAD28Fsyz0u4hLqSoiqRRWsEEbIHruee9+g73CMQTKOWn2k+MbF2Xklb1FJP0DmpQOwbjAAxeyx2n5ezFOAkiTSBRRGXFPxga+S8tyFe2qDS3fstm+qJ/ojauJYktNNOF5vEtC6VxLGRAI1KA3xs1RphjKycNT89fPIsy5VVza/4LH5Ly3IV7aonyXluQr21QZXvs1MtMqQ2MKKBSRUnIjec9dYxYtroonFSUF5mfbk5Nc3BzeqMf5Ly3IV7aonyXluQr21QWXal23Jlpt1OJCzhIqRsNMwQddIKL7XaYl5fSMN4SFjEcSzkajaTtpHGxY8LFW4LzO9UsuyqVqsei/wAir+S8tyFe2qPRdqWSQcCsiD56thrGvHihkYp+iU/2olWdka/1sdl5WQ5KTCTqU0sH2TH58F15bkK9tUfoaz1h+WQTqcbFetNDCRwFOR1jI9IyMZnDqoT8amtdDX4rfZDwShJpPX9DH+S8tyFe2qG95JJVDMmpDYISl1WRNdYSdcLmGD5K3+K+3uKV9oKT+0R3z8auNLlGKTJ+G5ds71Gcm09QI8oV32HbQfW4lRUopJooj7qRqgd+S8tyFe2qGF5SJfDN4uW2k9lQfhArHXGx6Z1Rk4rscMvKvhdKKm+5jG7EtyFfzDEF15bkq/mGGT5NZJLjrylpCghCRxgDmonf+U9sTylJQh1lCEpTRClKwgDziAK0/KY56Uc/k8tHXXJ+jc92P4C3+S8tyFe2qJ8l5bkK9tUbEWLOl9K62jlrSnqJFfdWKpY1EVr4URxzMmUklNg98mJXkq/mKgs8nVjtMPvKbSQTLOg1UTsG+GTeyVZalHlBtAOEgEJSDU5ZGkAtyfrXvV3O4RnfVW485xgloaq59OVCudjlqcbd+y2b6onuRGn5NJ3BMLbJ+tRl0pJI9xVGZbv2WzfVE/0RlSE2phxDiPOQQoc+8deY64ooq5mH4SXIu5We57P9A18qMlmy8BlQtq/cn+r3QBw47Xlkz8mQ2a6RIW2ecZivdCdUkgkEUIyIOsHbWPvDbfFX4H3R54tT4beYu0j7l3y2tK060KCh0g1hxW3Libk1hGekbxI6aYk/CEzDO8nVraVgsqPHZ1c6DWh6sx2R44lBpRtXodOEWLWVUvxIWINYkbd77K4NMrAFEL46Og6x1GvujEjRrsU4KS9TKtqdc3B+g1fJ5O6SUCdrSig9Gse4+6AK90loZt5NMlKxjoVn31i/cC1dBM4FGiXgEn8wrh7yOsRveUuyytCH0jNvir/KdR6j+4xlQ+ozGn2kbM/5nBTXeIuoJvJ7O6KbCScnUlHX5w7jA0Y+mXVIUFJNFJIUk84zEal1fMrcNzIx7eVZGewwvKhJYm2nh9wlCuhVCK9affC6hxrwWjJmmp1GX4Vf2MKeVs5xx4MAUcKsBHJO0nozPVEHDrdK3CX4TS4rQ5WqyHmpDG8m8lo5YrIzdVi6hxR8T1wEXxndNNukGoScA/hy76wybYm0yEoSmgwJCGxvVSifHthOe+PGAnZbO5/BHTiUlVTChfFkgjuBJ6WcSdjQKz0+aO+ByGh5O7K0LBdUKKeoR+QVw95PXFWfby6Xu/Ij4bRzL0/ReZX8p09hZbaBzcViP5UU+JT74Gbk/Wveru9wjhe+1eFTKlJNUJ4iOgayOk190d7k/WverudwidVcvCaffTUq53N4gmuyen5HG3fstm+qJ/ojDjct37LZvqif6Iw4owPsIknEvvMv99AzuDeMMng7pohR+jUfuqOw8x7+mOl/7ulKjMtDiq+tA2HldB27jTfAQYK7Avq4wnRvDSt6hnxgN2eSh09scrseddvOq+a3O1GVXZVyL+3o9gUi9YtprlXUuo2ZKHKTtH+bhGna7cg7x5d1TJOttbThT1FINOjMQPRXGSuhpJP5kUouiacZJ7NDXtmSbtSVStogqHGbJyodqVbq6j1GFW80pCilYKVJNFAihB54v2JbjsmrE0cj5yD5qvA84ggtK2JGeFXkrYdApjSnHXmOHMjpAiOmFmNLw6aw90XXzqy4qevhmvyYHD/KQ07rW4ieZLT1C4E4XEn76dWIdO3ceqFjNNJSqiHA4OUErT7lCseS0wptQW2opUnMEZEf5ujvk46vhs/QnxMqWNPz80+5pXjsRUm7hNShWbat43H8Q29sZEG7N8mZhvRTzVQfvIFc99K1SedNYG7VlpdNTLv4xsSttxKh/FhoeukMe2xfwWxeu/oMmmrXx0yWm3Zr5Gvce8QlVltw0acOs/cVv6Dt3ZHfB+3ZTKH1zNAFqTQnYKa1DnIpU7hCWgmu7fByWAQsaRoagTxkjck7uYxNmYUpNzr7vutyvAz4wSrt7Ls9jjfK8HDHQEH6JuoR+InWrw5umB+CW2DIP1Wy4phZzKFNKKSf4K06uyKNlysrWsxMEAfcbbdqelRTQdUU0zjXVootaemjJMiuVlzblF6+uq0O90rvmcc4wOhR9Yd/4RznbuHVBbfm8IYb4O0fpFiisP3Eau07B080Y89fVLbYakmtGkZBSgKjnSnPPnJ6oDnFlRKlEkk1JJqSd5J1xwjRO+zmWrRLsv3KZZNeNU66XrJ93+x8wRXJ+te9Xc7hA7BFcn6171dzuEU5n2EvgScP+8w+JqIu4udk7PUhxtIRLIScRVrIScqDmjgfJ+96ZntX4Ryu59kl/wBFH7RGjGFXm3Vx8MX5H6W3h1Fs3OS82U/m/e9Mz2r8InzfvemZ7V+EXIkeupX7njpGNt7lP5v3vTM9q/CJ8373pme1fhFyJDqN+46Tjbe5T+b970zPavwifN+96ZntX4RciQ6lfuOk423uU/m+e9Mz2r8InzfvemZ7V+EXIkOpX7jpONt7lP5v3vTM9q/CJ8373pme1fhFyJDqV+46Tjbe5T+b970zPavwifN+96ZntX4RciQ6lfuOk423uU/m/e9Mz2r8InzfvemZ7V+EXIkOo37jpONt7lP5v3vTM9q/CJ8373pme1fhFyJDqV+46Rjbe5T+b970zPavwjRsa6zkoXXFuNqGhcTRNa5jnHNHKPh7zVflV3GPFmfdOLi35M918NormpxXmj//2Q==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/>
            <a:endParaRPr lang="pt-BR" altLang="pt-BR"/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467544" y="6453382"/>
            <a:ext cx="50405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>
              <a:spcBef>
                <a:spcPct val="30000"/>
              </a:spcBef>
            </a:pPr>
            <a:r>
              <a:rPr lang="en-US" altLang="pt-BR" sz="1000" dirty="0">
                <a:solidFill>
                  <a:srgbClr val="000000"/>
                </a:solidFill>
                <a:latin typeface="Arial" pitchFamily="34" charset="0"/>
              </a:rPr>
              <a:t>Fonte: </a:t>
            </a:r>
            <a:r>
              <a:rPr lang="en-US" altLang="pt-BR" sz="1000" dirty="0" smtClean="0">
                <a:solidFill>
                  <a:srgbClr val="000000"/>
                </a:solidFill>
                <a:latin typeface="Arial" pitchFamily="34" charset="0"/>
              </a:rPr>
              <a:t>IBGE. </a:t>
            </a:r>
            <a:r>
              <a:rPr lang="en-US" altLang="pt-BR" sz="1000" dirty="0" err="1" smtClean="0">
                <a:solidFill>
                  <a:srgbClr val="000000"/>
                </a:solidFill>
                <a:latin typeface="Arial" pitchFamily="34" charset="0"/>
              </a:rPr>
              <a:t>Elaboração</a:t>
            </a:r>
            <a:r>
              <a:rPr lang="en-US" altLang="pt-BR" sz="1000" dirty="0" smtClean="0">
                <a:solidFill>
                  <a:srgbClr val="000000"/>
                </a:solidFill>
                <a:latin typeface="Arial" pitchFamily="34" charset="0"/>
              </a:rPr>
              <a:t> e </a:t>
            </a:r>
            <a:r>
              <a:rPr lang="en-US" altLang="pt-BR" sz="1000" dirty="0" err="1" smtClean="0">
                <a:solidFill>
                  <a:srgbClr val="000000"/>
                </a:solidFill>
                <a:latin typeface="Arial" pitchFamily="34" charset="0"/>
              </a:rPr>
              <a:t>projeção</a:t>
            </a:r>
            <a:r>
              <a:rPr lang="en-US" altLang="pt-BR" sz="1000" dirty="0" smtClean="0">
                <a:solidFill>
                  <a:srgbClr val="000000"/>
                </a:solidFill>
                <a:latin typeface="Arial" pitchFamily="34" charset="0"/>
              </a:rPr>
              <a:t>: </a:t>
            </a:r>
            <a:r>
              <a:rPr lang="en-US" altLang="pt-BR" sz="1000" dirty="0" err="1" smtClean="0">
                <a:solidFill>
                  <a:srgbClr val="000000"/>
                </a:solidFill>
                <a:latin typeface="Arial" pitchFamily="34" charset="0"/>
              </a:rPr>
              <a:t>RCConsultores</a:t>
            </a:r>
            <a:endParaRPr lang="en-US" altLang="pt-BR" sz="1000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36551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165161"/>
              </p:ext>
            </p:extLst>
          </p:nvPr>
        </p:nvGraphicFramePr>
        <p:xfrm>
          <a:off x="676297" y="1484359"/>
          <a:ext cx="7935913" cy="4933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482" name="Planilha" r:id="rId3" imgW="9239082" imgH="5743447" progId="Excel.Sheet.8">
                  <p:link updateAutomatic="1"/>
                </p:oleObj>
              </mc:Choice>
              <mc:Fallback>
                <p:oleObj name="Planilha" r:id="rId3" imgW="9239082" imgH="5743447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97" y="1484359"/>
                        <a:ext cx="7935913" cy="49339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4527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9706" y="6093853"/>
            <a:ext cx="9005977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677" tIns="53340" rIns="106677" bIns="53340">
            <a:spAutoFit/>
          </a:bodyPr>
          <a:lstStyle>
            <a:lvl1pPr defTabSz="1066800" eaLnBrk="0" hangingPunct="0">
              <a:defRPr sz="2600" b="1">
                <a:solidFill>
                  <a:srgbClr val="000000"/>
                </a:solidFill>
                <a:latin typeface="Arial" charset="0"/>
              </a:defRPr>
            </a:lvl1pPr>
            <a:lvl2pPr marL="866775" indent="-331788" defTabSz="1066800" eaLnBrk="0" hangingPunct="0">
              <a:defRPr sz="2600" b="1">
                <a:solidFill>
                  <a:srgbClr val="000000"/>
                </a:solidFill>
                <a:latin typeface="Arial" charset="0"/>
              </a:defRPr>
            </a:lvl2pPr>
            <a:lvl3pPr marL="1333500" indent="-266700" defTabSz="1066800" eaLnBrk="0" hangingPunct="0">
              <a:defRPr sz="2600" b="1">
                <a:solidFill>
                  <a:srgbClr val="000000"/>
                </a:solidFill>
                <a:latin typeface="Arial" charset="0"/>
              </a:defRPr>
            </a:lvl3pPr>
            <a:lvl4pPr marL="1868488" indent="-268288" defTabSz="1066800" eaLnBrk="0" hangingPunct="0">
              <a:defRPr sz="2600" b="1">
                <a:solidFill>
                  <a:srgbClr val="000000"/>
                </a:solidFill>
                <a:latin typeface="Arial" charset="0"/>
              </a:defRPr>
            </a:lvl4pPr>
            <a:lvl5pPr marL="2400300" indent="-266700" defTabSz="1066800" eaLnBrk="0" hangingPunct="0">
              <a:defRPr sz="2600" b="1">
                <a:solidFill>
                  <a:srgbClr val="000000"/>
                </a:solidFill>
                <a:latin typeface="Arial" charset="0"/>
              </a:defRPr>
            </a:lvl5pPr>
            <a:lvl6pPr marL="2857500" indent="-266700" algn="ctr" defTabSz="10668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 sz="2600" b="1">
                <a:solidFill>
                  <a:srgbClr val="000000"/>
                </a:solidFill>
                <a:latin typeface="Arial" charset="0"/>
              </a:defRPr>
            </a:lvl6pPr>
            <a:lvl7pPr marL="3314700" indent="-266700" algn="ctr" defTabSz="10668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 sz="2600" b="1">
                <a:solidFill>
                  <a:srgbClr val="000000"/>
                </a:solidFill>
                <a:latin typeface="Arial" charset="0"/>
              </a:defRPr>
            </a:lvl7pPr>
            <a:lvl8pPr marL="3771900" indent="-266700" algn="ctr" defTabSz="10668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 sz="2600" b="1">
                <a:solidFill>
                  <a:srgbClr val="000000"/>
                </a:solidFill>
                <a:latin typeface="Arial" charset="0"/>
              </a:defRPr>
            </a:lvl8pPr>
            <a:lvl9pPr marL="4229100" indent="-266700" algn="ctr" defTabSz="10668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defRPr sz="26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just" eaLnBrk="1" fontAlgn="ctr" hangingPunct="1">
              <a:lnSpc>
                <a:spcPct val="120000"/>
              </a:lnSpc>
              <a:spcAft>
                <a:spcPct val="0"/>
              </a:spcAft>
            </a:pPr>
            <a:r>
              <a:rPr lang="pt-BR" sz="950" b="0" dirty="0">
                <a:solidFill>
                  <a:schemeClr val="bg1"/>
                </a:solidFill>
                <a:latin typeface="Franklin Gothic Book" pitchFamily="34" charset="0"/>
                <a:cs typeface="Arial" charset="0"/>
              </a:rPr>
              <a:t>A RC Consultores elaborou este informativo com dados disponíveis até </a:t>
            </a:r>
            <a:r>
              <a:rPr lang="pt-BR" sz="950" b="0" dirty="0" smtClean="0">
                <a:solidFill>
                  <a:schemeClr val="bg1"/>
                </a:solidFill>
                <a:latin typeface="Franklin Gothic Book" pitchFamily="34" charset="0"/>
                <a:cs typeface="Arial" charset="0"/>
              </a:rPr>
              <a:t>19 / 10 </a:t>
            </a:r>
            <a:r>
              <a:rPr lang="pt-BR" sz="950" b="0" dirty="0">
                <a:solidFill>
                  <a:schemeClr val="bg1"/>
                </a:solidFill>
                <a:latin typeface="Franklin Gothic Book" pitchFamily="34" charset="0"/>
                <a:cs typeface="Arial" charset="0"/>
              </a:rPr>
              <a:t>/ </a:t>
            </a:r>
            <a:r>
              <a:rPr lang="pt-BR" sz="950" b="0" dirty="0" smtClean="0">
                <a:solidFill>
                  <a:schemeClr val="bg1"/>
                </a:solidFill>
                <a:latin typeface="Franklin Gothic Book" pitchFamily="34" charset="0"/>
                <a:cs typeface="Arial" charset="0"/>
              </a:rPr>
              <a:t>2015. </a:t>
            </a:r>
            <a:r>
              <a:rPr lang="pt-BR" sz="950" b="0" dirty="0">
                <a:solidFill>
                  <a:schemeClr val="bg1"/>
                </a:solidFill>
                <a:latin typeface="Franklin Gothic Book" pitchFamily="34" charset="0"/>
                <a:cs typeface="Arial" charset="0"/>
              </a:rPr>
              <a:t>Apesar de cuidar da exatidão desses dados, a RC Consultores não se responsabiliza pela total precisão das informações que poderão, eventualmente, estar incompletas e / ou resumidas. A RC Consultores também não se responsabiliza por qualquer operação que venha a ser feita considerando os prognósticos sobre o comportamento dos ativos / indicadores aqui mencionados.</a:t>
            </a:r>
          </a:p>
        </p:txBody>
      </p:sp>
    </p:spTree>
    <p:extLst>
      <p:ext uri="{BB962C8B-B14F-4D97-AF65-F5344CB8AC3E}">
        <p14:creationId xmlns:p14="http://schemas.microsoft.com/office/powerpoint/2010/main" val="15500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7"/>
          <p:cNvSpPr txBox="1">
            <a:spLocks noGrp="1" noChangeArrowheads="1"/>
          </p:cNvSpPr>
          <p:nvPr/>
        </p:nvSpPr>
        <p:spPr bwMode="auto">
          <a:xfrm>
            <a:off x="8675688" y="6597923"/>
            <a:ext cx="468312" cy="26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/>
            <a:fld id="{40B1343D-CA4D-47C0-ACD6-5EBA10F8DCF5}" type="slidenum">
              <a:rPr lang="pt-BR" sz="1200"/>
              <a:pPr algn="l" eaLnBrk="1" hangingPunct="1"/>
              <a:t>3</a:t>
            </a:fld>
            <a:endParaRPr lang="pt-BR" sz="1200" dirty="0"/>
          </a:p>
        </p:txBody>
      </p:sp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252413" y="1052515"/>
            <a:ext cx="864076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>
              <a:spcAft>
                <a:spcPct val="50000"/>
              </a:spcAft>
            </a:pPr>
            <a:endParaRPr lang="en-US" sz="1500" dirty="0">
              <a:latin typeface="Arial" pitchFamily="34" charset="0"/>
            </a:endParaRPr>
          </a:p>
        </p:txBody>
      </p:sp>
      <p:sp>
        <p:nvSpPr>
          <p:cNvPr id="670724" name="Rectangle 5"/>
          <p:cNvSpPr>
            <a:spLocks noChangeArrowheads="1"/>
          </p:cNvSpPr>
          <p:nvPr/>
        </p:nvSpPr>
        <p:spPr bwMode="auto">
          <a:xfrm>
            <a:off x="251520" y="1124744"/>
            <a:ext cx="86756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endParaRPr lang="pt-BR" sz="2600" b="1" i="1" dirty="0">
              <a:solidFill>
                <a:srgbClr val="800000"/>
              </a:solidFill>
              <a:latin typeface="Arial"/>
            </a:endParaRPr>
          </a:p>
        </p:txBody>
      </p:sp>
      <p:sp>
        <p:nvSpPr>
          <p:cNvPr id="670725" name="Text Box 5"/>
          <p:cNvSpPr txBox="1">
            <a:spLocks noChangeArrowheads="1"/>
          </p:cNvSpPr>
          <p:nvPr/>
        </p:nvSpPr>
        <p:spPr bwMode="auto">
          <a:xfrm>
            <a:off x="1331640" y="234808"/>
            <a:ext cx="766834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defPPr>
              <a:defRPr lang="pt-BR"/>
            </a:defPPr>
            <a:lvl1pPr>
              <a:spcBef>
                <a:spcPct val="50000"/>
              </a:spcBef>
              <a:defRPr sz="3600" b="1" i="1">
                <a:solidFill>
                  <a:srgbClr val="FFFFFF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pt-BR" dirty="0" smtClean="0"/>
              <a:t>Commodities na mínima histórica </a:t>
            </a:r>
            <a:endParaRPr lang="pt-BR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1800" y="6539187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>
              <a:spcBef>
                <a:spcPct val="10000"/>
              </a:spcBef>
              <a:spcAft>
                <a:spcPct val="10000"/>
              </a:spcAft>
            </a:pPr>
            <a:r>
              <a:rPr lang="pt-BR" altLang="pt-BR" sz="1200" b="0" dirty="0">
                <a:solidFill>
                  <a:srgbClr val="000000"/>
                </a:solidFill>
                <a:latin typeface="Arial" pitchFamily="34" charset="0"/>
              </a:rPr>
              <a:t>Fonte: </a:t>
            </a:r>
            <a:r>
              <a:rPr lang="pt-BR" altLang="pt-BR" sz="1200" b="0" dirty="0" err="1" smtClean="0">
                <a:solidFill>
                  <a:srgbClr val="000000"/>
                </a:solidFill>
                <a:latin typeface="Arial" pitchFamily="34" charset="0"/>
              </a:rPr>
              <a:t>Bloomberg</a:t>
            </a:r>
            <a:endParaRPr lang="pt-BR" altLang="pt-BR" sz="1200" b="0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541373"/>
              </p:ext>
            </p:extLst>
          </p:nvPr>
        </p:nvGraphicFramePr>
        <p:xfrm>
          <a:off x="899592" y="1337147"/>
          <a:ext cx="7400056" cy="5116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541" name="Planilha" r:id="rId4" imgW="8610696" imgH="5953025" progId="Excel.Sheet.8">
                  <p:link updateAutomatic="1"/>
                </p:oleObj>
              </mc:Choice>
              <mc:Fallback>
                <p:oleObj name="Planilha" r:id="rId4" imgW="8610696" imgH="5953025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1337147"/>
                        <a:ext cx="7400056" cy="5116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410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7"/>
          <p:cNvSpPr txBox="1">
            <a:spLocks noGrp="1" noChangeArrowheads="1"/>
          </p:cNvSpPr>
          <p:nvPr/>
        </p:nvSpPr>
        <p:spPr bwMode="auto">
          <a:xfrm>
            <a:off x="8675688" y="6597650"/>
            <a:ext cx="468312" cy="26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/>
            <a:fld id="{40B1343D-CA4D-47C0-ACD6-5EBA10F8DCF5}" type="slidenum">
              <a:rPr lang="pt-BR" sz="1200"/>
              <a:pPr algn="l" eaLnBrk="1" hangingPunct="1"/>
              <a:t>4</a:t>
            </a:fld>
            <a:endParaRPr lang="pt-BR" sz="1200" dirty="0"/>
          </a:p>
        </p:txBody>
      </p:sp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252413" y="1052514"/>
            <a:ext cx="864076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>
              <a:spcAft>
                <a:spcPct val="50000"/>
              </a:spcAft>
            </a:pPr>
            <a:endParaRPr lang="en-US" sz="1500" dirty="0">
              <a:latin typeface="Arial" pitchFamily="34" charset="0"/>
            </a:endParaRPr>
          </a:p>
        </p:txBody>
      </p:sp>
      <p:sp>
        <p:nvSpPr>
          <p:cNvPr id="670724" name="Rectangle 5"/>
          <p:cNvSpPr>
            <a:spLocks noChangeArrowheads="1"/>
          </p:cNvSpPr>
          <p:nvPr/>
        </p:nvSpPr>
        <p:spPr bwMode="auto">
          <a:xfrm>
            <a:off x="379065" y="242950"/>
            <a:ext cx="865743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b="1" i="1" dirty="0">
                <a:solidFill>
                  <a:srgbClr val="FFFFFF"/>
                </a:solidFill>
                <a:latin typeface="Franklin Gothic Book" pitchFamily="34" charset="0"/>
                <a:cs typeface="Arial" pitchFamily="34" charset="0"/>
              </a:rPr>
              <a:t>Em que ponto estamos?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528" y="1556792"/>
            <a:ext cx="867568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Custo financeiro explosivo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Desgoverno em alta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Arrecadação em baixa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4000" b="1" i="1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Consumidores em </a:t>
            </a:r>
            <a:r>
              <a:rPr lang="pt-BR" sz="4000" b="1" i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fuga</a:t>
            </a:r>
            <a:endParaRPr lang="pt-BR" sz="4000" b="1" i="1" dirty="0">
              <a:solidFill>
                <a:srgbClr val="000000">
                  <a:lumMod val="65000"/>
                  <a:lumOff val="3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8145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5267" y="479425"/>
            <a:ext cx="8820150" cy="590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 sz="5000" dirty="0">
              <a:solidFill>
                <a:prstClr val="black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31430" name="AutoShape 2" descr="data:image/jpeg;base64,/9j/4AAQSkZJRgABAQAAAQABAAD/2wCEAAkGBxQQEhQUEhQWFhUUGBwXFRgWFRQYHBocHR4XGRwdFxgcHSkgHx0lJRwYIjEhJSksLi4uHB8zODMsNygtLisBCgoKDg0OGxAQGi0kHiUwMSstNzc3NC4tMSwtNjAvMS8sLDc4LC8sNCw3OCwsLzQsLSwsNC0sLCwsLCw0LCwsLP/AABEIAIkAoAMBIgACEQEDEQH/xAAcAAACAwEBAQEAAAAAAAAAAAAGBwAEBQMBAgj/xABJEAABAgMEBAkHCgUEAgMAAAABAgMABBEFBhIhEzFBURQiUmFxgZGx0QcyU3SSocEWFyMzNEJicnOygpPC4fAINVTDQ6IVJDb/xAAaAQEBAQEBAQEAAAAAAAAAAAAABAUDAgEG/8QAMxEAAgIBAgQEAggHAAAAAAAAAAECAwQRUQUTFTESIUGhcYEUIzM0QpHB0SIkMlJh8PH/2gAMAwEAAhEDEQA/AD+592JNcjKqXKsKUplsklpBJOEVJNIoX5mLLslttbsi0suqKUoQ0ziyFVK41MhxR0qEEtyf9vlP0G/2iF8tpNs28tKhjlpBtSCNYKjVJB2Zqr/LgAuuzZ9mz8s3MNSbAS4DkWm6pIJBSqgpUERqfJOR/wCJL/yW/CF55G5hUlNTtlumpbWVtV20olVOlOiX0lUNyAFHbF6rMl5l6WFkKdWyrCotMMqGw1prpmNYir8ubKQU6ax3GUk0xLlWgPE9AzjlYt4pez7etRyac0aF0QkkE1VVBplzRu3w8qFmuSb7bbmnW42pCUYFUJIIBJIoANfVABZZthWbMNIdZlpZbaxVKg0jMdnujEv0uzbJZQ87INOBa9GAhpmoOFSqnFTKiTFvyR2SuUsxlDigVKKnOKoKACzUDECQeeh1wOf6ifsDHrH/AFPQAbyt2ZFxCViTYAUkKFWW9orugLvXeGybNmuDPWegnChSlpZYwpCq5kHPKhOQhkWT9Q1+mj9ohOX7sbh1uvS9KqXI1R+dIUU+HXADTTdSROYlJf8AlN+ECt+Z6y7J0QdkG3FPYqJbaZqAnDUnFTLjAdsaXkmt3hlmslR+kZ+hcrrqilK85ThMLa/TgtGZtSY1tSDaJdo6xjK6KI5xRderfADSu9ZNnzsszMIkmUpeQFpCmW6gHfQUjQ+Scj/xJf8Ako8Io+TH/apH9FPxi1fi3RISTz9RiSmjddq1cVPvIMABbN47HXaHARIt4tIWtLomMGIVy5WsFOrXBwLpyP8AxJf+S34Ql7RuWpiwmJxNRMNucJUr7wS5hAJ/LhbX0hW+Hbde2EzsqzMJ/wDIgEjcrUodRrAHBy68gkFSpWWAAqSWmwABmSTTVC3mr2SLjqm7NsZM6UecpLaEIAzoQdGo0NMqgV2VjZ8vNsKl7PDaMuEOYFflSkrI66AdZgzupYrclKtMtpACUgqO1SyAVKO8kwAsWL2STLiUWlYokwvzVltDiTvJ+jSaDmxU20hgTd25BTC1olZcgtqUlSWmyDxSQQae+NW3rGanWFsPJBQsU1eadihuIOdYWvkXtNa7Om5dw14MVJTzJUhRw9AUlfUYAJBbgkLDafyxJlmw2DtWpISgdpEAlxbhWlwZL8tPiWEyA4pOjKlK14Ssnaak9ZgjtKUl5mzbPYmkuqRoUOANOBGYSE8bfrNIImr4tISEpZUEpAAAKaADIAQArr0WZOWJOSloTMxwnEvC4tKMBokZoUK54kFZHOjoh9MuBaQpJqlQBB3g5gwB3mtWWtFgsTDLhQSFcVaQQUmoIOyLNj3kZlWW2G23ShpOFOJaVGg1VO2kADFzWG13gtYOJQoAAgLCSNbeqsMG17MkCyvTty4bAOMqS2ABtNdnVC4tq71mTj7j7rMwVuqxKo8kCtAMhTmio1cuyEkHg8wabC/4UMAbH+n4ucHmhxtAl4aDF0HHT/0J5yY9/wBRP2Bj1j/qegjs+87Eu2lpmXKG0CiUpKABGZe2blLUaS1MtPYULxjA4lJrQp19CjAB3ZP1DX6aP2iFu9/+rT6p8DBKxfBtCUpDS6JASOMnUBSMhU7K8OE/oXdOEaOukThw0I82AB2atQXftG0hqbm2uEMA5DSjFQDpKl16Buj3/wCD4HdhzFXSPhL7hOslak0rz4cMbF7eA2oWzMsOktBQSUOBOSsNQaaxxe+NK3Lbl5yXVLusuaNYAIQtKTQEEUI1ahHwGp5Mf9pkv0U/GArysY7Tn5Wy2VAZF145kCoISVAZ0SnFlvWmCaxrxMSjDbDTTmjaTgTVSSaDedsZ1mzUoxNvTiWXi+8CFqU4kgA0ySNmoDoEfQVH7gWs4gtrtcKbUnCpBYyKTlSldVI4eRWdXLOzlmP+ewsrb588K6V2eYscyzBf8tUeiX2pjAU/J8OE+GXkv0wkpcSEqFMPGTqNRTsEAXPLRd9U7Z5LYKlsK0oAFSU0KVgDbxSTTmEaXk/vgzaMs2QtOmSkB1vEMQIFKgayk6wY9N9UeiX7SYCbwWDZc4suGWdaWTUqYcSjPfhzTXnpAB5fW+DFmsqUtadKUnRNVGJStmWsJB1k5QK+SWwHJWzH3HgQ5NBTlCCDhCCE1B2njK/igXFxrMz+256/pmM+n6OCa5VjSsoqZ4OZkqcYWFad1CxROeVEg1zgD2Z+yWd6qnuRFCL8z9ks71VPciKMAeRvWPdhbwC3Do0axUcYjeAdQ5z2R3ujYodOlcFUJPFB+8dpPMPeeiOl8LaKlFhs8UfWEbTyegbefLZAGZaBlG+KylTp5anFBPUE0r7h0x8We7LHivNqT+NC1nrKTX3RmxasyRVMOJbTt1ncNp/zeIA2bRuqQnHLr0qSKgZYqfhIyV7oGyIZanmZJDaCcKScKenWVHvJ54xr4WKCC+2Mx9YBtHK6Rt/tAApKuISfpG8Y3Y1JPURl2xvy9hy80kqlnFJUNaF0NOnbTnBIgajtJzSmVhaDRQ1fEEboA9npJbCyhxNDs3Ebwdojig0OYqN1SK9YzhgqbbtGXB1HYdZQrb/m0QAzDCm1KQsUUk0I8OaANmzZeUmKIONlw5Dj4kk7hiGvmMV7ZsFyWzPGRykjV+YbIyTBxdW1+EJLL1FKAyr99O2u8jugAHi/IOsanm1U5aFqqOlOrsixeOyODOcWujXmjm3pJ5u6MmACSbuuFI0kq5pEnOhIr1KFB1ECBtSaGhBBGRBBBB3EHUeaNa7tsmWXxj9Grzxu/EOjbzdEEF7bGDidO2OMkVVT7yd/SPeOqAAiNa7nnO/oO9wjJjWu55zv6DncIA4TP2SzvVU9yIrSsuXVpQnWs0HXt6tcWZn7JZ3qqe5EalxpXE8pextOXSqoHuBgAntF5MnLHBlgThQDvOQr3mFsTXM1JOsnWemC2/s1m00Odau5P9UCMAewdXJs/A0XT5zur8o1duZ7IB2mitQSNaiEjpOUMu0nRLSyynLAiiOmlE/CAAe88/p31bUoqhPQNfae4QXXWn9OwArNSOIqu3cT0j4wuwIIrjzOB9SNjifenMe4qgDLtqQ4O8tvYM0/lOrs1dUUYML+yuTTo2EoV15juPbAfABDcuf0b2jJ4rv7hq7RUdkXb9Wf5ryfyr/pPeOyBNtwoIUnzkkKHSMxDMtBkTMsoJ++jEnppiT76QAsY7yc0ppaVp1pNQN+8deqOANYkAMq1JVM5LnDniAW2efWO3V2wtRB7cmaxsYTrbUR1HMfHsgVvJK6KZcA1E4x/Fn31gDNg8uXP6Vktk8Zqg/hNcPcR1QBRt3PmdHMpGxwFB7x3QBXvDZ/B31JAok8ZHQdnUajqj7u55z36DncI37+StW23BrQcJ6Ff3A7YwLuec7+g53CAOEx9ks71VPciCa42FDK1FQBUvaQMgBT4wLTbyRKWdVQH/1U6yBsRvjOMwjlI9pPjAG5et/HMrINQAEinMK/ExkRyEwjlo9pPjE4Sjlo9pPjAGzdpAMy3WgCSVGvMD/aCW+s2nQBKVA4lgGhByFT8IAeEI5aPaT4xBMI5SPaT4wB1i9YbuCYZP4wO3i/GMzhKOWj2k+MdGJtAWk40ZKSfOTvHPADHvczilV/horsI/vC5hnXh+zPV5CtfRCtMyjlp9pPjAHSGRdV7FKt8wKewkeELLhKOWj2k+MMK4zoVLZEEBahkQdxgAKtFnRuuJ2JWoDoqafCK8X7zupTNPAqSONqKkjYOeMzhKOWj2k+MAElz7TQwtzSqCUqSmhNdYJ3cxj5vfONPOIW0sK4pCqVyoajWOc9kDnCUctHtJ8YnCUctHtJ8YA6x2k3sDiF8lST2EVipwlHLR7SfGJwlHLR7SfGAD28Fsyz0u4hLqSoiqRRWsEEbIHruee9+g73CMQTKOWn2k+MbF2Xklb1FJP0DmpQOwbjAAxeyx2n5ezFOAkiTSBRRGXFPxga+S8tyFe2qDS3fstm+qJ/ojauJYktNNOF5vEtC6VxLGRAI1KA3xs1RphjKycNT89fPIsy5VVza/4LH5Ly3IV7aonyXluQr21QZXvs1MtMqQ2MKKBSRUnIjec9dYxYtroonFSUF5mfbk5Nc3BzeqMf5Ly3IV7aonyXluQr21QWXal23Jlpt1OJCzhIqRsNMwQddIKL7XaYl5fSMN4SFjEcSzkajaTtpHGxY8LFW4LzO9UsuyqVqsei/wAir+S8tyFe2qPRdqWSQcCsiD56thrGvHihkYp+iU/2olWdka/1sdl5WQ5KTCTqU0sH2TH58F15bkK9tUfoaz1h+WQTqcbFetNDCRwFOR1jI9IyMZnDqoT8amtdDX4rfZDwShJpPX9DH+S8tyFe2qG95JJVDMmpDYISl1WRNdYSdcLmGD5K3+K+3uKV9oKT+0R3z8auNLlGKTJ+G5ds71Gcm09QI8oV32HbQfW4lRUopJooj7qRqgd+S8tyFe2qGF5SJfDN4uW2k9lQfhArHXGx6Z1Rk4rscMvKvhdKKm+5jG7EtyFfzDEF15bkq/mGGT5NZJLjrylpCghCRxgDmonf+U9sTylJQh1lCEpTRClKwgDziAK0/KY56Uc/k8tHXXJ+jc92P4C3+S8tyFe2qJ8l5bkK9tUbEWLOl9K62jlrSnqJFfdWKpY1EVr4URxzMmUklNg98mJXkq/mKgs8nVjtMPvKbSQTLOg1UTsG+GTeyVZalHlBtAOEgEJSDU5ZGkAtyfrXvV3O4RnfVW485xgloaq59OVCudjlqcbd+y2b6onuRGn5NJ3BMLbJ+tRl0pJI9xVGZbv2WzfVE/0RlSE2phxDiPOQQoc+8deY64ooq5mH4SXIu5We57P9A18qMlmy8BlQtq/cn+r3QBw47Xlkz8mQ2a6RIW2ecZivdCdUkgkEUIyIOsHbWPvDbfFX4H3R54tT4beYu0j7l3y2tK060KCh0g1hxW3Libk1hGekbxI6aYk/CEzDO8nVraVgsqPHZ1c6DWh6sx2R44lBpRtXodOEWLWVUvxIWINYkbd77K4NMrAFEL46Og6x1GvujEjRrsU4KS9TKtqdc3B+g1fJ5O6SUCdrSig9Gse4+6AK90loZt5NMlKxjoVn31i/cC1dBM4FGiXgEn8wrh7yOsRveUuyytCH0jNvir/KdR6j+4xlQ+ozGn2kbM/5nBTXeIuoJvJ7O6KbCScnUlHX5w7jA0Y+mXVIUFJNFJIUk84zEal1fMrcNzIx7eVZGewwvKhJYm2nh9wlCuhVCK9affC6hxrwWjJmmp1GX4Vf2MKeVs5xx4MAUcKsBHJO0nozPVEHDrdK3CX4TS4rQ5WqyHmpDG8m8lo5YrIzdVi6hxR8T1wEXxndNNukGoScA/hy76wybYm0yEoSmgwJCGxvVSifHthOe+PGAnZbO5/BHTiUlVTChfFkgjuBJ6WcSdjQKz0+aO+ByGh5O7K0LBdUKKeoR+QVw95PXFWfby6Xu/Ij4bRzL0/ReZX8p09hZbaBzcViP5UU+JT74Gbk/Wveru9wjhe+1eFTKlJNUJ4iOgayOk190d7k/WverudwidVcvCaffTUq53N4gmuyen5HG3fstm+qJ/ojDjct37LZvqif6Iw4owPsIknEvvMv99AzuDeMMng7pohR+jUfuqOw8x7+mOl/7ulKjMtDiq+tA2HldB27jTfAQYK7Avq4wnRvDSt6hnxgN2eSh09scrseddvOq+a3O1GVXZVyL+3o9gUi9YtprlXUuo2ZKHKTtH+bhGna7cg7x5d1TJOttbThT1FINOjMQPRXGSuhpJP5kUouiacZJ7NDXtmSbtSVStogqHGbJyodqVbq6j1GFW80pCilYKVJNFAihB54v2JbjsmrE0cj5yD5qvA84ggtK2JGeFXkrYdApjSnHXmOHMjpAiOmFmNLw6aw90XXzqy4qevhmvyYHD/KQ07rW4ieZLT1C4E4XEn76dWIdO3ceqFjNNJSqiHA4OUErT7lCseS0wptQW2opUnMEZEf5ujvk46vhs/QnxMqWNPz80+5pXjsRUm7hNShWbat43H8Q29sZEG7N8mZhvRTzVQfvIFc99K1SedNYG7VlpdNTLv4xsSttxKh/FhoeukMe2xfwWxeu/oMmmrXx0yWm3Zr5Gvce8QlVltw0acOs/cVv6Dt3ZHfB+3ZTKH1zNAFqTQnYKa1DnIpU7hCWgmu7fByWAQsaRoagTxkjck7uYxNmYUpNzr7vutyvAz4wSrt7Ls9jjfK8HDHQEH6JuoR+InWrw5umB+CW2DIP1Wy4phZzKFNKKSf4K06uyKNlysrWsxMEAfcbbdqelRTQdUU0zjXVootaemjJMiuVlzblF6+uq0O90rvmcc4wOhR9Yd/4RznbuHVBbfm8IYb4O0fpFiisP3Eau07B080Y89fVLbYakmtGkZBSgKjnSnPPnJ6oDnFlRKlEkk1JJqSd5J1xwjRO+zmWrRLsv3KZZNeNU66XrJ93+x8wRXJ+te9Xc7hA7BFcn6171dzuEU5n2EvgScP+8w+JqIu4udk7PUhxtIRLIScRVrIScqDmjgfJ+96ZntX4Ryu59kl/wBFH7RGjGFXm3Vx8MX5H6W3h1Fs3OS82U/m/e9Mz2r8InzfvemZ7V+EXIkeupX7njpGNt7lP5v3vTM9q/CJ8373pme1fhFyJDqN+46Tjbe5T+b970zPavwifN+96ZntX4RciQ6lfuOk423uU/m+e9Mz2r8InzfvemZ7V+EXIkOpX7jpONt7lP5v3vTM9q/CJ8373pme1fhFyJDqV+46Tjbe5T+b970zPavwifN+96ZntX4RciQ6lfuOk423uU/m/e9Mz2r8InzfvemZ7V+EXIkOo37jpONt7lP5v3vTM9q/CJ8373pme1fhFyJDqV+46Rjbe5T+b970zPavwjRsa6zkoXXFuNqGhcTRNa5jnHNHKPh7zVflV3GPFmfdOLi35M918NormpxXm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/>
            <a:endParaRPr lang="pt-BR" altLang="pt-BR"/>
          </a:p>
        </p:txBody>
      </p:sp>
      <p:sp>
        <p:nvSpPr>
          <p:cNvPr id="231431" name="AutoShape 4" descr="data:image/jpeg;base64,/9j/4AAQSkZJRgABAQAAAQABAAD/2wCEAAkGBxQQEhQUEhQWFhUUGBwXFRgWFRQYHBocHR4XGRwdFxgcHSkgHx0lJRwYIjEhJSksLi4uHB8zODMsNygtLisBCgoKDg0OGxAQGi0kHiUwMSstNzc3NC4tMSwtNjAvMS8sLDc4LC8sNCw3OCwsLzQsLSwsNC0sLCwsLCw0LCwsLP/AABEIAIkAoAMBIgACEQEDEQH/xAAcAAACAwEBAQEAAAAAAAAAAAAGBwAEBQMBAgj/xABJEAABAgMEBAkHCgUEAgMAAAABAgMABBEFBhIhEzFBURQiUmFxgZGx0QcyU3SSocEWFyMzNEJicnOygpPC4fAINVTDQ6IVJDb/xAAaAQEBAQEBAQEAAAAAAAAAAAAABAUDAgEG/8QAMxEAAgIBAgQEAggHAAAAAAAAAAECAwQRUQUTFTESIUGhcYEUIzM0QpHB0SIkMlJh8PH/2gAMAwEAAhEDEQA/AD+592JNcjKqXKsKUplsklpBJOEVJNIoX5mLLslttbsi0suqKUoQ0ziyFVK41MhxR0qEEtyf9vlP0G/2iF8tpNs28tKhjlpBtSCNYKjVJB2Zqr/LgAuuzZ9mz8s3MNSbAS4DkWm6pIJBSqgpUERqfJOR/wCJL/yW/CF55G5hUlNTtlumpbWVtV20olVOlOiX0lUNyAFHbF6rMl5l6WFkKdWyrCotMMqGw1prpmNYir8ubKQU6ax3GUk0xLlWgPE9AzjlYt4pez7etRyac0aF0QkkE1VVBplzRu3w8qFmuSb7bbmnW42pCUYFUJIIBJIoANfVABZZthWbMNIdZlpZbaxVKg0jMdnujEv0uzbJZQ87INOBa9GAhpmoOFSqnFTKiTFvyR2SuUsxlDigVKKnOKoKACzUDECQeeh1wOf6ifsDHrH/AFPQAbyt2ZFxCViTYAUkKFWW9orugLvXeGybNmuDPWegnChSlpZYwpCq5kHPKhOQhkWT9Q1+mj9ohOX7sbh1uvS9KqXI1R+dIUU+HXADTTdSROYlJf8AlN+ECt+Z6y7J0QdkG3FPYqJbaZqAnDUnFTLjAdsaXkmt3hlmslR+kZ+hcrrqilK85ThMLa/TgtGZtSY1tSDaJdo6xjK6KI5xRderfADSu9ZNnzsszMIkmUpeQFpCmW6gHfQUjQ+Scj/xJf8Ako8Io+TH/apH9FPxi1fi3RISTz9RiSmjddq1cVPvIMABbN47HXaHARIt4tIWtLomMGIVy5WsFOrXBwLpyP8AxJf+S34Ql7RuWpiwmJxNRMNucJUr7wS5hAJ/LhbX0hW+Hbde2EzsqzMJ/wDIgEjcrUodRrAHBy68gkFSpWWAAqSWmwABmSTTVC3mr2SLjqm7NsZM6UecpLaEIAzoQdGo0NMqgV2VjZ8vNsKl7PDaMuEOYFflSkrI66AdZgzupYrclKtMtpACUgqO1SyAVKO8kwAsWL2STLiUWlYokwvzVltDiTvJ+jSaDmxU20hgTd25BTC1olZcgtqUlSWmyDxSQQae+NW3rGanWFsPJBQsU1eadihuIOdYWvkXtNa7Om5dw14MVJTzJUhRw9AUlfUYAJBbgkLDafyxJlmw2DtWpISgdpEAlxbhWlwZL8tPiWEyA4pOjKlK14Ssnaak9ZgjtKUl5mzbPYmkuqRoUOANOBGYSE8bfrNIImr4tISEpZUEpAAAKaADIAQArr0WZOWJOSloTMxwnEvC4tKMBokZoUK54kFZHOjoh9MuBaQpJqlQBB3g5gwB3mtWWtFgsTDLhQSFcVaQQUmoIOyLNj3kZlWW2G23ShpOFOJaVGg1VO2kADFzWG13gtYOJQoAAgLCSNbeqsMG17MkCyvTty4bAOMqS2ABtNdnVC4tq71mTj7j7rMwVuqxKo8kCtAMhTmio1cuyEkHg8wabC/4UMAbH+n4ucHmhxtAl4aDF0HHT/0J5yY9/wBRP2Bj1j/qegjs+87Eu2lpmXKG0CiUpKABGZe2blLUaS1MtPYULxjA4lJrQp19CjAB3ZP1DX6aP2iFu9/+rT6p8DBKxfBtCUpDS6JASOMnUBSMhU7K8OE/oXdOEaOukThw0I82AB2atQXftG0hqbm2uEMA5DSjFQDpKl16Buj3/wCD4HdhzFXSPhL7hOslak0rz4cMbF7eA2oWzMsOktBQSUOBOSsNQaaxxe+NK3Lbl5yXVLusuaNYAIQtKTQEEUI1ahHwGp5Mf9pkv0U/GArysY7Tn5Wy2VAZF145kCoISVAZ0SnFlvWmCaxrxMSjDbDTTmjaTgTVSSaDedsZ1mzUoxNvTiWXi+8CFqU4kgA0ySNmoDoEfQVH7gWs4gtrtcKbUnCpBYyKTlSldVI4eRWdXLOzlmP+ewsrb588K6V2eYscyzBf8tUeiX2pjAU/J8OE+GXkv0wkpcSEqFMPGTqNRTsEAXPLRd9U7Z5LYKlsK0oAFSU0KVgDbxSTTmEaXk/vgzaMs2QtOmSkB1vEMQIFKgayk6wY9N9UeiX7SYCbwWDZc4suGWdaWTUqYcSjPfhzTXnpAB5fW+DFmsqUtadKUnRNVGJStmWsJB1k5QK+SWwHJWzH3HgQ5NBTlCCDhCCE1B2njK/igXFxrMz+256/pmM+n6OCa5VjSsoqZ4OZkqcYWFad1CxROeVEg1zgD2Z+yWd6qnuRFCL8z9ks71VPciKMAeRvWPdhbwC3Do0axUcYjeAdQ5z2R3ujYodOlcFUJPFB+8dpPMPeeiOl8LaKlFhs8UfWEbTyegbefLZAGZaBlG+KylTp5anFBPUE0r7h0x8We7LHivNqT+NC1nrKTX3RmxasyRVMOJbTt1ncNp/zeIA2bRuqQnHLr0qSKgZYqfhIyV7oGyIZanmZJDaCcKScKenWVHvJ54xr4WKCC+2Mx9YBtHK6Rt/tAApKuISfpG8Y3Y1JPURl2xvy9hy80kqlnFJUNaF0NOnbTnBIgajtJzSmVhaDRQ1fEEboA9npJbCyhxNDs3Ebwdojig0OYqN1SK9YzhgqbbtGXB1HYdZQrb/m0QAzDCm1KQsUUk0I8OaANmzZeUmKIONlw5Dj4kk7hiGvmMV7ZsFyWzPGRykjV+YbIyTBxdW1+EJLL1FKAyr99O2u8jugAHi/IOsanm1U5aFqqOlOrsixeOyODOcWujXmjm3pJ5u6MmACSbuuFI0kq5pEnOhIr1KFB1ECBtSaGhBBGRBBBB3EHUeaNa7tsmWXxj9Grzxu/EOjbzdEEF7bGDidO2OMkVVT7yd/SPeOqAAiNa7nnO/oO9wjJjWu55zv6DncIA4TP2SzvVU9yIrSsuXVpQnWs0HXt6tcWZn7JZ3qqe5EalxpXE8pextOXSqoHuBgAntF5MnLHBlgThQDvOQr3mFsTXM1JOsnWemC2/s1m00Odau5P9UCMAewdXJs/A0XT5zur8o1duZ7IB2mitQSNaiEjpOUMu0nRLSyynLAiiOmlE/CAAe88/p31bUoqhPQNfae4QXXWn9OwArNSOIqu3cT0j4wuwIIrjzOB9SNjifenMe4qgDLtqQ4O8tvYM0/lOrs1dUUYML+yuTTo2EoV15juPbAfABDcuf0b2jJ4rv7hq7RUdkXb9Wf5ryfyr/pPeOyBNtwoIUnzkkKHSMxDMtBkTMsoJ++jEnppiT76QAsY7yc0ppaVp1pNQN+8deqOANYkAMq1JVM5LnDniAW2efWO3V2wtRB7cmaxsYTrbUR1HMfHsgVvJK6KZcA1E4x/Fn31gDNg8uXP6Vktk8Zqg/hNcPcR1QBRt3PmdHMpGxwFB7x3QBXvDZ/B31JAok8ZHQdnUajqj7u55z36DncI37+StW23BrQcJ6Ff3A7YwLuec7+g53CAOEx9ks71VPciCa42FDK1FQBUvaQMgBT4wLTbyRKWdVQH/1U6yBsRvjOMwjlI9pPjAG5et/HMrINQAEinMK/ExkRyEwjlo9pPjE4Sjlo9pPjAGzdpAMy3WgCSVGvMD/aCW+s2nQBKVA4lgGhByFT8IAeEI5aPaT4xBMI5SPaT4wB1i9YbuCYZP4wO3i/GMzhKOWj2k+MdGJtAWk40ZKSfOTvHPADHvczilV/horsI/vC5hnXh+zPV5CtfRCtMyjlp9pPjAHSGRdV7FKt8wKewkeELLhKOWj2k+MMK4zoVLZEEBahkQdxgAKtFnRuuJ2JWoDoqafCK8X7zupTNPAqSONqKkjYOeMzhKOWj2k+MAElz7TQwtzSqCUqSmhNdYJ3cxj5vfONPOIW0sK4pCqVyoajWOc9kDnCUctHtJ8YnCUctHtJ8YA6x2k3sDiF8lST2EVipwlHLR7SfGJwlHLR7SfGAD28Fsyz0u4hLqSoiqRRWsEEbIHruee9+g73CMQTKOWn2k+MbF2Xklb1FJP0DmpQOwbjAAxeyx2n5ezFOAkiTSBRRGXFPxga+S8tyFe2qDS3fstm+qJ/ojauJYktNNOF5vEtC6VxLGRAI1KA3xs1RphjKycNT89fPIsy5VVza/4LH5Ly3IV7aonyXluQr21QZXvs1MtMqQ2MKKBSRUnIjec9dYxYtroonFSUF5mfbk5Nc3BzeqMf5Ly3IV7aonyXluQr21QWXal23Jlpt1OJCzhIqRsNMwQddIKL7XaYl5fSMN4SFjEcSzkajaTtpHGxY8LFW4LzO9UsuyqVqsei/wAir+S8tyFe2qPRdqWSQcCsiD56thrGvHihkYp+iU/2olWdka/1sdl5WQ5KTCTqU0sH2TH58F15bkK9tUfoaz1h+WQTqcbFetNDCRwFOR1jI9IyMZnDqoT8amtdDX4rfZDwShJpPX9DH+S8tyFe2qG95JJVDMmpDYISl1WRNdYSdcLmGD5K3+K+3uKV9oKT+0R3z8auNLlGKTJ+G5ds71Gcm09QI8oV32HbQfW4lRUopJooj7qRqgd+S8tyFe2qGF5SJfDN4uW2k9lQfhArHXGx6Z1Rk4rscMvKvhdKKm+5jG7EtyFfzDEF15bkq/mGGT5NZJLjrylpCghCRxgDmonf+U9sTylJQh1lCEpTRClKwgDziAK0/KY56Uc/k8tHXXJ+jc92P4C3+S8tyFe2qJ8l5bkK9tUbEWLOl9K62jlrSnqJFfdWKpY1EVr4URxzMmUklNg98mJXkq/mKgs8nVjtMPvKbSQTLOg1UTsG+GTeyVZalHlBtAOEgEJSDU5ZGkAtyfrXvV3O4RnfVW485xgloaq59OVCudjlqcbd+y2b6onuRGn5NJ3BMLbJ+tRl0pJI9xVGZbv2WzfVE/0RlSE2phxDiPOQQoc+8deY64ooq5mH4SXIu5We57P9A18qMlmy8BlQtq/cn+r3QBw47Xlkz8mQ2a6RIW2ecZivdCdUkgkEUIyIOsHbWPvDbfFX4H3R54tT4beYu0j7l3y2tK060KCh0g1hxW3Libk1hGekbxI6aYk/CEzDO8nVraVgsqPHZ1c6DWh6sx2R44lBpRtXodOEWLWVUvxIWINYkbd77K4NMrAFEL46Og6x1GvujEjRrsU4KS9TKtqdc3B+g1fJ5O6SUCdrSig9Gse4+6AK90loZt5NMlKxjoVn31i/cC1dBM4FGiXgEn8wrh7yOsRveUuyytCH0jNvir/KdR6j+4xlQ+ozGn2kbM/5nBTXeIuoJvJ7O6KbCScnUlHX5w7jA0Y+mXVIUFJNFJIUk84zEal1fMrcNzIx7eVZGewwvKhJYm2nh9wlCuhVCK9affC6hxrwWjJmmp1GX4Vf2MKeVs5xx4MAUcKsBHJO0nozPVEHDrdK3CX4TS4rQ5WqyHmpDG8m8lo5YrIzdVi6hxR8T1wEXxndNNukGoScA/hy76wybYm0yEoSmgwJCGxvVSifHthOe+PGAnZbO5/BHTiUlVTChfFkgjuBJ6WcSdjQKz0+aO+ByGh5O7K0LBdUKKeoR+QVw95PXFWfby6Xu/Ij4bRzL0/ReZX8p09hZbaBzcViP5UU+JT74Gbk/Wveru9wjhe+1eFTKlJNUJ4iOgayOk190d7k/WverudwidVcvCaffTUq53N4gmuyen5HG3fstm+qJ/ojDjct37LZvqif6Iw4owPsIknEvvMv99AzuDeMMng7pohR+jUfuqOw8x7+mOl/7ulKjMtDiq+tA2HldB27jTfAQYK7Avq4wnRvDSt6hnxgN2eSh09scrseddvOq+a3O1GVXZVyL+3o9gUi9YtprlXUuo2ZKHKTtH+bhGna7cg7x5d1TJOttbThT1FINOjMQPRXGSuhpJP5kUouiacZJ7NDXtmSbtSVStogqHGbJyodqVbq6j1GFW80pCilYKVJNFAihB54v2JbjsmrE0cj5yD5qvA84ggtK2JGeFXkrYdApjSnHXmOHMjpAiOmFmNLw6aw90XXzqy4qevhmvyYHD/KQ07rW4ieZLT1C4E4XEn76dWIdO3ceqFjNNJSqiHA4OUErT7lCseS0wptQW2opUnMEZEf5ujvk46vhs/QnxMqWNPz80+5pXjsRUm7hNShWbat43H8Q29sZEG7N8mZhvRTzVQfvIFc99K1SedNYG7VlpdNTLv4xsSttxKh/FhoeukMe2xfwWxeu/oMmmrXx0yWm3Zr5Gvce8QlVltw0acOs/cVv6Dt3ZHfB+3ZTKH1zNAFqTQnYKa1DnIpU7hCWgmu7fByWAQsaRoagTxkjck7uYxNmYUpNzr7vutyvAz4wSrt7Ls9jjfK8HDHQEH6JuoR+InWrw5umB+CW2DIP1Wy4phZzKFNKKSf4K06uyKNlysrWsxMEAfcbbdqelRTQdUU0zjXVootaemjJMiuVlzblF6+uq0O90rvmcc4wOhR9Yd/4RznbuHVBbfm8IYb4O0fpFiisP3Eau07B080Y89fVLbYakmtGkZBSgKjnSnPPnJ6oDnFlRKlEkk1JJqSd5J1xwjRO+zmWrRLsv3KZZNeNU66XrJ93+x8wRXJ+te9Xc7hA7BFcn6171dzuEU5n2EvgScP+8w+JqIu4udk7PUhxtIRLIScRVrIScqDmjgfJ+96ZntX4Ryu59kl/wBFH7RGjGFXm3Vx8MX5H6W3h1Fs3OS82U/m/e9Mz2r8InzfvemZ7V+EXIkeupX7njpGNt7lP5v3vTM9q/CJ8373pme1fhFyJDqN+46Tjbe5T+b970zPavwifN+96ZntX4RciQ6lfuOk423uU/m+e9Mz2r8InzfvemZ7V+EXIkOpX7jpONt7lP5v3vTM9q/CJ8373pme1fhFyJDqV+46Tjbe5T+b970zPavwifN+96ZntX4RciQ6lfuOk423uU/m/e9Mz2r8InzfvemZ7V+EXIkOo37jpONt7lP5v3vTM9q/CJ8373pme1fhFyJDqV+46Rjbe5T+b970zPavwjRsa6zkoXXFuNqGhcTRNa5jnHNHKPh7zVflV3GPFmfdOLi35M918NormpxXmj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/>
            <a:endParaRPr lang="pt-BR" altLang="pt-BR"/>
          </a:p>
        </p:txBody>
      </p:sp>
      <p:sp>
        <p:nvSpPr>
          <p:cNvPr id="7" name="Retângulo 2"/>
          <p:cNvSpPr>
            <a:spLocks noChangeArrowheads="1"/>
          </p:cNvSpPr>
          <p:nvPr/>
        </p:nvSpPr>
        <p:spPr bwMode="auto">
          <a:xfrm>
            <a:off x="683568" y="221291"/>
            <a:ext cx="82931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pt-BR" altLang="pt-BR" sz="4000" i="1" dirty="0" smtClean="0">
                <a:solidFill>
                  <a:srgbClr val="FFFFFF"/>
                </a:solidFill>
                <a:latin typeface="Franklin Gothic Book" pitchFamily="34" charset="0"/>
              </a:rPr>
              <a:t>Custo Financeiro </a:t>
            </a:r>
            <a:r>
              <a:rPr lang="pt-BR" altLang="pt-BR" sz="4000" i="1" dirty="0">
                <a:solidFill>
                  <a:srgbClr val="FFFFFF"/>
                </a:solidFill>
                <a:latin typeface="Franklin Gothic Book" pitchFamily="34" charset="0"/>
              </a:rPr>
              <a:t>E</a:t>
            </a:r>
            <a:r>
              <a:rPr lang="pt-BR" altLang="pt-BR" sz="4000" i="1" dirty="0" smtClean="0">
                <a:solidFill>
                  <a:srgbClr val="FFFFFF"/>
                </a:solidFill>
                <a:latin typeface="Franklin Gothic Book" pitchFamily="34" charset="0"/>
              </a:rPr>
              <a:t>xplosivo</a:t>
            </a:r>
            <a:endParaRPr lang="pt-BR" altLang="pt-BR" sz="4000" i="1" dirty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07950" y="6525344"/>
            <a:ext cx="439204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100" dirty="0"/>
              <a:t>Fonte: </a:t>
            </a:r>
            <a:r>
              <a:rPr lang="pt-BR" sz="1100" dirty="0" smtClean="0"/>
              <a:t>BACEN. Projeção: RC Consultores. </a:t>
            </a:r>
            <a:endParaRPr lang="pt-BR" sz="1100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878065"/>
              </p:ext>
            </p:extLst>
          </p:nvPr>
        </p:nvGraphicFramePr>
        <p:xfrm>
          <a:off x="182563" y="1700213"/>
          <a:ext cx="7696200" cy="482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401" name="Planilha" r:id="rId3" imgW="9734430" imgH="6105411" progId="Excel.Sheet.8">
                  <p:link updateAutomatic="1"/>
                </p:oleObj>
              </mc:Choice>
              <mc:Fallback>
                <p:oleObj name="Planilha" r:id="rId3" imgW="9734430" imgH="6105411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563" y="1700213"/>
                        <a:ext cx="7696200" cy="4827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 bwMode="auto">
          <a:xfrm>
            <a:off x="5508104" y="1700808"/>
            <a:ext cx="108012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pt-BR" sz="6600" b="1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668344" y="1767587"/>
            <a:ext cx="140364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C00000"/>
                </a:solidFill>
              </a:rPr>
              <a:t>&gt;</a:t>
            </a:r>
            <a:r>
              <a:rPr lang="pt-BR" sz="2800" dirty="0" smtClean="0">
                <a:solidFill>
                  <a:srgbClr val="C00000"/>
                </a:solidFill>
              </a:rPr>
              <a:t>21 Copas do Mundo</a:t>
            </a:r>
          </a:p>
          <a:p>
            <a:pPr algn="ctr"/>
            <a:endParaRPr lang="pt-BR" sz="500" dirty="0">
              <a:solidFill>
                <a:srgbClr val="C00000"/>
              </a:solidFill>
            </a:endParaRPr>
          </a:p>
          <a:p>
            <a:pPr algn="ctr"/>
            <a:r>
              <a:rPr lang="pt-BR" sz="2800" dirty="0" smtClean="0">
                <a:solidFill>
                  <a:srgbClr val="C00000"/>
                </a:solidFill>
              </a:rPr>
              <a:t>.</a:t>
            </a:r>
            <a:r>
              <a:rPr lang="pt-BR" sz="2800" i="1" dirty="0" smtClean="0">
                <a:solidFill>
                  <a:srgbClr val="C00000"/>
                </a:solidFill>
              </a:rPr>
              <a:t>..por ano!</a:t>
            </a:r>
            <a:endParaRPr lang="pt-BR" sz="2800" i="1" dirty="0">
              <a:solidFill>
                <a:srgbClr val="C00000"/>
              </a:solidFill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6516216" y="1484784"/>
            <a:ext cx="1224136" cy="5040560"/>
          </a:xfrm>
          <a:prstGeom prst="rect">
            <a:avLst/>
          </a:prstGeom>
          <a:solidFill>
            <a:srgbClr val="C00000">
              <a:alpha val="7000"/>
            </a:srgbClr>
          </a:solidFill>
          <a:ln>
            <a:solidFill>
              <a:srgbClr val="C0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pt-BR" sz="6600" b="1" smtClean="0">
              <a:solidFill>
                <a:srgbClr val="008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144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42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260157"/>
              </p:ext>
            </p:extLst>
          </p:nvPr>
        </p:nvGraphicFramePr>
        <p:xfrm>
          <a:off x="683568" y="1382693"/>
          <a:ext cx="8208912" cy="5142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520" name="Planilha" r:id="rId3" imgW="9744015" imgH="6105411" progId="Excel.Sheet.8">
                  <p:link updateAutomatic="1"/>
                </p:oleObj>
              </mc:Choice>
              <mc:Fallback>
                <p:oleObj name="Planilha" r:id="rId3" imgW="9744015" imgH="6105411" progId="Excel.Sheet.8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382693"/>
                        <a:ext cx="8208912" cy="51426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ângulo 3"/>
          <p:cNvSpPr/>
          <p:nvPr/>
        </p:nvSpPr>
        <p:spPr>
          <a:xfrm>
            <a:off x="195267" y="479427"/>
            <a:ext cx="8820150" cy="590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 sz="5000" dirty="0">
              <a:solidFill>
                <a:prstClr val="black"/>
              </a:solidFill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231428" name="Retângulo 2"/>
          <p:cNvSpPr>
            <a:spLocks noChangeArrowheads="1"/>
          </p:cNvSpPr>
          <p:nvPr/>
        </p:nvSpPr>
        <p:spPr bwMode="auto">
          <a:xfrm>
            <a:off x="2411760" y="260530"/>
            <a:ext cx="66242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pt-BR" altLang="pt-BR" sz="4000" i="1" dirty="0" smtClean="0">
                <a:solidFill>
                  <a:srgbClr val="FFFFFF"/>
                </a:solidFill>
                <a:latin typeface="Franklin Gothic Book" pitchFamily="34" charset="0"/>
              </a:rPr>
              <a:t>Governo cresce acima do PIB</a:t>
            </a:r>
            <a:endParaRPr lang="pt-BR" altLang="pt-BR" sz="4000" i="1" dirty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231430" name="AutoShape 2" descr="data:image/jpeg;base64,/9j/4AAQSkZJRgABAQAAAQABAAD/2wCEAAkGBxQQEhQUEhQWFhUUGBwXFRgWFRQYHBocHR4XGRwdFxgcHSkgHx0lJRwYIjEhJSksLi4uHB8zODMsNygtLisBCgoKDg0OGxAQGi0kHiUwMSstNzc3NC4tMSwtNjAvMS8sLDc4LC8sNCw3OCwsLzQsLSwsNC0sLCwsLCw0LCwsLP/AABEIAIkAoAMBIgACEQEDEQH/xAAcAAACAwEBAQEAAAAAAAAAAAAGBwAEBQMBAgj/xABJEAABAgMEBAkHCgUEAgMAAAABAgMABBEFBhIhEzFBURQiUmFxgZGx0QcyU3SSocEWFyMzNEJicnOygpPC4fAINVTDQ6IVJDb/xAAaAQEBAQEBAQEAAAAAAAAAAAAABAUDAgEG/8QAMxEAAgIBAgQEAggHAAAAAAAAAAECAwQRUQUTFTESIUGhcYEUIzM0QpHB0SIkMlJh8PH/2gAMAwEAAhEDEQA/AD+592JNcjKqXKsKUplsklpBJOEVJNIoX5mLLslttbsi0suqKUoQ0ziyFVK41MhxR0qEEtyf9vlP0G/2iF8tpNs28tKhjlpBtSCNYKjVJB2Zqr/LgAuuzZ9mz8s3MNSbAS4DkWm6pIJBSqgpUERqfJOR/wCJL/yW/CF55G5hUlNTtlumpbWVtV20olVOlOiX0lUNyAFHbF6rMl5l6WFkKdWyrCotMMqGw1prpmNYir8ubKQU6ax3GUk0xLlWgPE9AzjlYt4pez7etRyac0aF0QkkE1VVBplzRu3w8qFmuSb7bbmnW42pCUYFUJIIBJIoANfVABZZthWbMNIdZlpZbaxVKg0jMdnujEv0uzbJZQ87INOBa9GAhpmoOFSqnFTKiTFvyR2SuUsxlDigVKKnOKoKACzUDECQeeh1wOf6ifsDHrH/AFPQAbyt2ZFxCViTYAUkKFWW9orugLvXeGybNmuDPWegnChSlpZYwpCq5kHPKhOQhkWT9Q1+mj9ohOX7sbh1uvS9KqXI1R+dIUU+HXADTTdSROYlJf8AlN+ECt+Z6y7J0QdkG3FPYqJbaZqAnDUnFTLjAdsaXkmt3hlmslR+kZ+hcrrqilK85ThMLa/TgtGZtSY1tSDaJdo6xjK6KI5xRderfADSu9ZNnzsszMIkmUpeQFpCmW6gHfQUjQ+Scj/xJf8Ako8Io+TH/apH9FPxi1fi3RISTz9RiSmjddq1cVPvIMABbN47HXaHARIt4tIWtLomMGIVy5WsFOrXBwLpyP8AxJf+S34Ql7RuWpiwmJxNRMNucJUr7wS5hAJ/LhbX0hW+Hbde2EzsqzMJ/wDIgEjcrUodRrAHBy68gkFSpWWAAqSWmwABmSTTVC3mr2SLjqm7NsZM6UecpLaEIAzoQdGo0NMqgV2VjZ8vNsKl7PDaMuEOYFflSkrI66AdZgzupYrclKtMtpACUgqO1SyAVKO8kwAsWL2STLiUWlYokwvzVltDiTvJ+jSaDmxU20hgTd25BTC1olZcgtqUlSWmyDxSQQae+NW3rGanWFsPJBQsU1eadihuIOdYWvkXtNa7Om5dw14MVJTzJUhRw9AUlfUYAJBbgkLDafyxJlmw2DtWpISgdpEAlxbhWlwZL8tPiWEyA4pOjKlK14Ssnaak9ZgjtKUl5mzbPYmkuqRoUOANOBGYSE8bfrNIImr4tISEpZUEpAAAKaADIAQArr0WZOWJOSloTMxwnEvC4tKMBokZoUK54kFZHOjoh9MuBaQpJqlQBB3g5gwB3mtWWtFgsTDLhQSFcVaQQUmoIOyLNj3kZlWW2G23ShpOFOJaVGg1VO2kADFzWG13gtYOJQoAAgLCSNbeqsMG17MkCyvTty4bAOMqS2ABtNdnVC4tq71mTj7j7rMwVuqxKo8kCtAMhTmio1cuyEkHg8wabC/4UMAbH+n4ucHmhxtAl4aDF0HHT/0J5yY9/wBRP2Bj1j/qegjs+87Eu2lpmXKG0CiUpKABGZe2blLUaS1MtPYULxjA4lJrQp19CjAB3ZP1DX6aP2iFu9/+rT6p8DBKxfBtCUpDS6JASOMnUBSMhU7K8OE/oXdOEaOukThw0I82AB2atQXftG0hqbm2uEMA5DSjFQDpKl16Buj3/wCD4HdhzFXSPhL7hOslak0rz4cMbF7eA2oWzMsOktBQSUOBOSsNQaaxxe+NK3Lbl5yXVLusuaNYAIQtKTQEEUI1ahHwGp5Mf9pkv0U/GArysY7Tn5Wy2VAZF145kCoISVAZ0SnFlvWmCaxrxMSjDbDTTmjaTgTVSSaDedsZ1mzUoxNvTiWXi+8CFqU4kgA0ySNmoDoEfQVH7gWs4gtrtcKbUnCpBYyKTlSldVI4eRWdXLOzlmP+ewsrb588K6V2eYscyzBf8tUeiX2pjAU/J8OE+GXkv0wkpcSEqFMPGTqNRTsEAXPLRd9U7Z5LYKlsK0oAFSU0KVgDbxSTTmEaXk/vgzaMs2QtOmSkB1vEMQIFKgayk6wY9N9UeiX7SYCbwWDZc4suGWdaWTUqYcSjPfhzTXnpAB5fW+DFmsqUtadKUnRNVGJStmWsJB1k5QK+SWwHJWzH3HgQ5NBTlCCDhCCE1B2njK/igXFxrMz+256/pmM+n6OCa5VjSsoqZ4OZkqcYWFad1CxROeVEg1zgD2Z+yWd6qnuRFCL8z9ks71VPciKMAeRvWPdhbwC3Do0axUcYjeAdQ5z2R3ujYodOlcFUJPFB+8dpPMPeeiOl8LaKlFhs8UfWEbTyegbefLZAGZaBlG+KylTp5anFBPUE0r7h0x8We7LHivNqT+NC1nrKTX3RmxasyRVMOJbTt1ncNp/zeIA2bRuqQnHLr0qSKgZYqfhIyV7oGyIZanmZJDaCcKScKenWVHvJ54xr4WKCC+2Mx9YBtHK6Rt/tAApKuISfpG8Y3Y1JPURl2xvy9hy80kqlnFJUNaF0NOnbTnBIgajtJzSmVhaDRQ1fEEboA9npJbCyhxNDs3Ebwdojig0OYqN1SK9YzhgqbbtGXB1HYdZQrb/m0QAzDCm1KQsUUk0I8OaANmzZeUmKIONlw5Dj4kk7hiGvmMV7ZsFyWzPGRykjV+YbIyTBxdW1+EJLL1FKAyr99O2u8jugAHi/IOsanm1U5aFqqOlOrsixeOyODOcWujXmjm3pJ5u6MmACSbuuFI0kq5pEnOhIr1KFB1ECBtSaGhBBGRBBBB3EHUeaNa7tsmWXxj9Grzxu/EOjbzdEEF7bGDidO2OMkVVT7yd/SPeOqAAiNa7nnO/oO9wjJjWu55zv6DncIA4TP2SzvVU9yIrSsuXVpQnWs0HXt6tcWZn7JZ3qqe5EalxpXE8pextOXSqoHuBgAntF5MnLHBlgThQDvOQr3mFsTXM1JOsnWemC2/s1m00Odau5P9UCMAewdXJs/A0XT5zur8o1duZ7IB2mitQSNaiEjpOUMu0nRLSyynLAiiOmlE/CAAe88/p31bUoqhPQNfae4QXXWn9OwArNSOIqu3cT0j4wuwIIrjzOB9SNjifenMe4qgDLtqQ4O8tvYM0/lOrs1dUUYML+yuTTo2EoV15juPbAfABDcuf0b2jJ4rv7hq7RUdkXb9Wf5ryfyr/pPeOyBNtwoIUnzkkKHSMxDMtBkTMsoJ++jEnppiT76QAsY7yc0ppaVp1pNQN+8deqOANYkAMq1JVM5LnDniAW2efWO3V2wtRB7cmaxsYTrbUR1HMfHsgVvJK6KZcA1E4x/Fn31gDNg8uXP6Vktk8Zqg/hNcPcR1QBRt3PmdHMpGxwFB7x3QBXvDZ/B31JAok8ZHQdnUajqj7u55z36DncI37+StW23BrQcJ6Ff3A7YwLuec7+g53CAOEx9ks71VPciCa42FDK1FQBUvaQMgBT4wLTbyRKWdVQH/1U6yBsRvjOMwjlI9pPjAG5et/HMrINQAEinMK/ExkRyEwjlo9pPjE4Sjlo9pPjAGzdpAMy3WgCSVGvMD/aCW+s2nQBKVA4lgGhByFT8IAeEI5aPaT4xBMI5SPaT4wB1i9YbuCYZP4wO3i/GMzhKOWj2k+MdGJtAWk40ZKSfOTvHPADHvczilV/horsI/vC5hnXh+zPV5CtfRCtMyjlp9pPjAHSGRdV7FKt8wKewkeELLhKOWj2k+MMK4zoVLZEEBahkQdxgAKtFnRuuJ2JWoDoqafCK8X7zupTNPAqSONqKkjYOeMzhKOWj2k+MAElz7TQwtzSqCUqSmhNdYJ3cxj5vfONPOIW0sK4pCqVyoajWOc9kDnCUctHtJ8YnCUctHtJ8YA6x2k3sDiF8lST2EVipwlHLR7SfGJwlHLR7SfGAD28Fsyz0u4hLqSoiqRRWsEEbIHruee9+g73CMQTKOWn2k+MbF2Xklb1FJP0DmpQOwbjAAxeyx2n5ezFOAkiTSBRRGXFPxga+S8tyFe2qDS3fstm+qJ/ojauJYktNNOF5vEtC6VxLGRAI1KA3xs1RphjKycNT89fPIsy5VVza/4LH5Ly3IV7aonyXluQr21QZXvs1MtMqQ2MKKBSRUnIjec9dYxYtroonFSUF5mfbk5Nc3BzeqMf5Ly3IV7aonyXluQr21QWXal23Jlpt1OJCzhIqRsNMwQddIKL7XaYl5fSMN4SFjEcSzkajaTtpHGxY8LFW4LzO9UsuyqVqsei/wAir+S8tyFe2qPRdqWSQcCsiD56thrGvHihkYp+iU/2olWdka/1sdl5WQ5KTCTqU0sH2TH58F15bkK9tUfoaz1h+WQTqcbFetNDCRwFOR1jI9IyMZnDqoT8amtdDX4rfZDwShJpPX9DH+S8tyFe2qG95JJVDMmpDYISl1WRNdYSdcLmGD5K3+K+3uKV9oKT+0R3z8auNLlGKTJ+G5ds71Gcm09QI8oV32HbQfW4lRUopJooj7qRqgd+S8tyFe2qGF5SJfDN4uW2k9lQfhArHXGx6Z1Rk4rscMvKvhdKKm+5jG7EtyFfzDEF15bkq/mGGT5NZJLjrylpCghCRxgDmonf+U9sTylJQh1lCEpTRClKwgDziAK0/KY56Uc/k8tHXXJ+jc92P4C3+S8tyFe2qJ8l5bkK9tUbEWLOl9K62jlrSnqJFfdWKpY1EVr4URxzMmUklNg98mJXkq/mKgs8nVjtMPvKbSQTLOg1UTsG+GTeyVZalHlBtAOEgEJSDU5ZGkAtyfrXvV3O4RnfVW485xgloaq59OVCudjlqcbd+y2b6onuRGn5NJ3BMLbJ+tRl0pJI9xVGZbv2WzfVE/0RlSE2phxDiPOQQoc+8deY64ooq5mH4SXIu5We57P9A18qMlmy8BlQtq/cn+r3QBw47Xlkz8mQ2a6RIW2ecZivdCdUkgkEUIyIOsHbWPvDbfFX4H3R54tT4beYu0j7l3y2tK060KCh0g1hxW3Libk1hGekbxI6aYk/CEzDO8nVraVgsqPHZ1c6DWh6sx2R44lBpRtXodOEWLWVUvxIWINYkbd77K4NMrAFEL46Og6x1GvujEjRrsU4KS9TKtqdc3B+g1fJ5O6SUCdrSig9Gse4+6AK90loZt5NMlKxjoVn31i/cC1dBM4FGiXgEn8wrh7yOsRveUuyytCH0jNvir/KdR6j+4xlQ+ozGn2kbM/5nBTXeIuoJvJ7O6KbCScnUlHX5w7jA0Y+mXVIUFJNFJIUk84zEal1fMrcNzIx7eVZGewwvKhJYm2nh9wlCuhVCK9affC6hxrwWjJmmp1GX4Vf2MKeVs5xx4MAUcKsBHJO0nozPVEHDrdK3CX4TS4rQ5WqyHmpDG8m8lo5YrIzdVi6hxR8T1wEXxndNNukGoScA/hy76wybYm0yEoSmgwJCGxvVSifHthOe+PGAnZbO5/BHTiUlVTChfFkgjuBJ6WcSdjQKz0+aO+ByGh5O7K0LBdUKKeoR+QVw95PXFWfby6Xu/Ij4bRzL0/ReZX8p09hZbaBzcViP5UU+JT74Gbk/Wveru9wjhe+1eFTKlJNUJ4iOgayOk190d7k/WverudwidVcvCaffTUq53N4gmuyen5HG3fstm+qJ/ojDjct37LZvqif6Iw4owPsIknEvvMv99AzuDeMMng7pohR+jUfuqOw8x7+mOl/7ulKjMtDiq+tA2HldB27jTfAQYK7Avq4wnRvDSt6hnxgN2eSh09scrseddvOq+a3O1GVXZVyL+3o9gUi9YtprlXUuo2ZKHKTtH+bhGna7cg7x5d1TJOttbThT1FINOjMQPRXGSuhpJP5kUouiacZJ7NDXtmSbtSVStogqHGbJyodqVbq6j1GFW80pCilYKVJNFAihB54v2JbjsmrE0cj5yD5qvA84ggtK2JGeFXkrYdApjSnHXmOHMjpAiOmFmNLw6aw90XXzqy4qevhmvyYHD/KQ07rW4ieZLT1C4E4XEn76dWIdO3ceqFjNNJSqiHA4OUErT7lCseS0wptQW2opUnMEZEf5ujvk46vhs/QnxMqWNPz80+5pXjsRUm7hNShWbat43H8Q29sZEG7N8mZhvRTzVQfvIFc99K1SedNYG7VlpdNTLv4xsSttxKh/FhoeukMe2xfwWxeu/oMmmrXx0yWm3Zr5Gvce8QlVltw0acOs/cVv6Dt3ZHfB+3ZTKH1zNAFqTQnYKa1DnIpU7hCWgmu7fByWAQsaRoagTxkjck7uYxNmYUpNzr7vutyvAz4wSrt7Ls9jjfK8HDHQEH6JuoR+InWrw5umB+CW2DIP1Wy4phZzKFNKKSf4K06uyKNlysrWsxMEAfcbbdqelRTQdUU0zjXVootaemjJMiuVlzblF6+uq0O90rvmcc4wOhR9Yd/4RznbuHVBbfm8IYb4O0fpFiisP3Eau07B080Y89fVLbYakmtGkZBSgKjnSnPPnJ6oDnFlRKlEkk1JJqSd5J1xwjRO+zmWrRLsv3KZZNeNU66XrJ93+x8wRXJ+te9Xc7hA7BFcn6171dzuEU5n2EvgScP+8w+JqIu4udk7PUhxtIRLIScRVrIScqDmjgfJ+96ZntX4Ryu59kl/wBFH7RGjGFXm3Vx8MX5H6W3h1Fs3OS82U/m/e9Mz2r8InzfvemZ7V+EXIkeupX7njpGNt7lP5v3vTM9q/CJ8373pme1fhFyJDqN+46Tjbe5T+b970zPavwifN+96ZntX4RciQ6lfuOk423uU/m+e9Mz2r8InzfvemZ7V+EXIkOpX7jpONt7lP5v3vTM9q/CJ8373pme1fhFyJDqV+46Tjbe5T+b970zPavwifN+96ZntX4RciQ6lfuOk423uU/m/e9Mz2r8InzfvemZ7V+EXIkOo37jpONt7lP5v3vTM9q/CJ8373pme1fhFyJDqV+46Rjbe5T+b970zPavwjRsa6zkoXXFuNqGhcTRNa5jnHNHKPh7zVflV3GPFmfdOLi35M918NormpxXmj//2Q=="/>
          <p:cNvSpPr>
            <a:spLocks noChangeAspect="1" noChangeArrowheads="1"/>
          </p:cNvSpPr>
          <p:nvPr/>
        </p:nvSpPr>
        <p:spPr bwMode="auto">
          <a:xfrm>
            <a:off x="155575" y="-144461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/>
            <a:endParaRPr lang="pt-BR" altLang="pt-BR"/>
          </a:p>
        </p:txBody>
      </p:sp>
      <p:sp>
        <p:nvSpPr>
          <p:cNvPr id="231431" name="AutoShape 4" descr="data:image/jpeg;base64,/9j/4AAQSkZJRgABAQAAAQABAAD/2wCEAAkGBxQQEhQUEhQWFhUUGBwXFRgWFRQYHBocHR4XGRwdFxgcHSkgHx0lJRwYIjEhJSksLi4uHB8zODMsNygtLisBCgoKDg0OGxAQGi0kHiUwMSstNzc3NC4tMSwtNjAvMS8sLDc4LC8sNCw3OCwsLzQsLSwsNC0sLCwsLCw0LCwsLP/AABEIAIkAoAMBIgACEQEDEQH/xAAcAAACAwEBAQEAAAAAAAAAAAAGBwAEBQMBAgj/xABJEAABAgMEBAkHCgUEAgMAAAABAgMABBEFBhIhEzFBURQiUmFxgZGx0QcyU3SSocEWFyMzNEJicnOygpPC4fAINVTDQ6IVJDb/xAAaAQEBAQEBAQEAAAAAAAAAAAAABAUDAgEG/8QAMxEAAgIBAgQEAggHAAAAAAAAAAECAwQRUQUTFTESIUGhcYEUIzM0QpHB0SIkMlJh8PH/2gAMAwEAAhEDEQA/AD+592JNcjKqXKsKUplsklpBJOEVJNIoX5mLLslttbsi0suqKUoQ0ziyFVK41MhxR0qEEtyf9vlP0G/2iF8tpNs28tKhjlpBtSCNYKjVJB2Zqr/LgAuuzZ9mz8s3MNSbAS4DkWm6pIJBSqgpUERqfJOR/wCJL/yW/CF55G5hUlNTtlumpbWVtV20olVOlOiX0lUNyAFHbF6rMl5l6WFkKdWyrCotMMqGw1prpmNYir8ubKQU6ax3GUk0xLlWgPE9AzjlYt4pez7etRyac0aF0QkkE1VVBplzRu3w8qFmuSb7bbmnW42pCUYFUJIIBJIoANfVABZZthWbMNIdZlpZbaxVKg0jMdnujEv0uzbJZQ87INOBa9GAhpmoOFSqnFTKiTFvyR2SuUsxlDigVKKnOKoKACzUDECQeeh1wOf6ifsDHrH/AFPQAbyt2ZFxCViTYAUkKFWW9orugLvXeGybNmuDPWegnChSlpZYwpCq5kHPKhOQhkWT9Q1+mj9ohOX7sbh1uvS9KqXI1R+dIUU+HXADTTdSROYlJf8AlN+ECt+Z6y7J0QdkG3FPYqJbaZqAnDUnFTLjAdsaXkmt3hlmslR+kZ+hcrrqilK85ThMLa/TgtGZtSY1tSDaJdo6xjK6KI5xRderfADSu9ZNnzsszMIkmUpeQFpCmW6gHfQUjQ+Scj/xJf8Ako8Io+TH/apH9FPxi1fi3RISTz9RiSmjddq1cVPvIMABbN47HXaHARIt4tIWtLomMGIVy5WsFOrXBwLpyP8AxJf+S34Ql7RuWpiwmJxNRMNucJUr7wS5hAJ/LhbX0hW+Hbde2EzsqzMJ/wDIgEjcrUodRrAHBy68gkFSpWWAAqSWmwABmSTTVC3mr2SLjqm7NsZM6UecpLaEIAzoQdGo0NMqgV2VjZ8vNsKl7PDaMuEOYFflSkrI66AdZgzupYrclKtMtpACUgqO1SyAVKO8kwAsWL2STLiUWlYokwvzVltDiTvJ+jSaDmxU20hgTd25BTC1olZcgtqUlSWmyDxSQQae+NW3rGanWFsPJBQsU1eadihuIOdYWvkXtNa7Om5dw14MVJTzJUhRw9AUlfUYAJBbgkLDafyxJlmw2DtWpISgdpEAlxbhWlwZL8tPiWEyA4pOjKlK14Ssnaak9ZgjtKUl5mzbPYmkuqRoUOANOBGYSE8bfrNIImr4tISEpZUEpAAAKaADIAQArr0WZOWJOSloTMxwnEvC4tKMBokZoUK54kFZHOjoh9MuBaQpJqlQBB3g5gwB3mtWWtFgsTDLhQSFcVaQQUmoIOyLNj3kZlWW2G23ShpOFOJaVGg1VO2kADFzWG13gtYOJQoAAgLCSNbeqsMG17MkCyvTty4bAOMqS2ABtNdnVC4tq71mTj7j7rMwVuqxKo8kCtAMhTmio1cuyEkHg8wabC/4UMAbH+n4ucHmhxtAl4aDF0HHT/0J5yY9/wBRP2Bj1j/qegjs+87Eu2lpmXKG0CiUpKABGZe2blLUaS1MtPYULxjA4lJrQp19CjAB3ZP1DX6aP2iFu9/+rT6p8DBKxfBtCUpDS6JASOMnUBSMhU7K8OE/oXdOEaOukThw0I82AB2atQXftG0hqbm2uEMA5DSjFQDpKl16Buj3/wCD4HdhzFXSPhL7hOslak0rz4cMbF7eA2oWzMsOktBQSUOBOSsNQaaxxe+NK3Lbl5yXVLusuaNYAIQtKTQEEUI1ahHwGp5Mf9pkv0U/GArysY7Tn5Wy2VAZF145kCoISVAZ0SnFlvWmCaxrxMSjDbDTTmjaTgTVSSaDedsZ1mzUoxNvTiWXi+8CFqU4kgA0ySNmoDoEfQVH7gWs4gtrtcKbUnCpBYyKTlSldVI4eRWdXLOzlmP+ewsrb588K6V2eYscyzBf8tUeiX2pjAU/J8OE+GXkv0wkpcSEqFMPGTqNRTsEAXPLRd9U7Z5LYKlsK0oAFSU0KVgDbxSTTmEaXk/vgzaMs2QtOmSkB1vEMQIFKgayk6wY9N9UeiX7SYCbwWDZc4suGWdaWTUqYcSjPfhzTXnpAB5fW+DFmsqUtadKUnRNVGJStmWsJB1k5QK+SWwHJWzH3HgQ5NBTlCCDhCCE1B2njK/igXFxrMz+256/pmM+n6OCa5VjSsoqZ4OZkqcYWFad1CxROeVEg1zgD2Z+yWd6qnuRFCL8z9ks71VPciKMAeRvWPdhbwC3Do0axUcYjeAdQ5z2R3ujYodOlcFUJPFB+8dpPMPeeiOl8LaKlFhs8UfWEbTyegbefLZAGZaBlG+KylTp5anFBPUE0r7h0x8We7LHivNqT+NC1nrKTX3RmxasyRVMOJbTt1ncNp/zeIA2bRuqQnHLr0qSKgZYqfhIyV7oGyIZanmZJDaCcKScKenWVHvJ54xr4WKCC+2Mx9YBtHK6Rt/tAApKuISfpG8Y3Y1JPURl2xvy9hy80kqlnFJUNaF0NOnbTnBIgajtJzSmVhaDRQ1fEEboA9npJbCyhxNDs3Ebwdojig0OYqN1SK9YzhgqbbtGXB1HYdZQrb/m0QAzDCm1KQsUUk0I8OaANmzZeUmKIONlw5Dj4kk7hiGvmMV7ZsFyWzPGRykjV+YbIyTBxdW1+EJLL1FKAyr99O2u8jugAHi/IOsanm1U5aFqqOlOrsixeOyODOcWujXmjm3pJ5u6MmACSbuuFI0kq5pEnOhIr1KFB1ECBtSaGhBBGRBBBB3EHUeaNa7tsmWXxj9Grzxu/EOjbzdEEF7bGDidO2OMkVVT7yd/SPeOqAAiNa7nnO/oO9wjJjWu55zv6DncIA4TP2SzvVU9yIrSsuXVpQnWs0HXt6tcWZn7JZ3qqe5EalxpXE8pextOXSqoHuBgAntF5MnLHBlgThQDvOQr3mFsTXM1JOsnWemC2/s1m00Odau5P9UCMAewdXJs/A0XT5zur8o1duZ7IB2mitQSNaiEjpOUMu0nRLSyynLAiiOmlE/CAAe88/p31bUoqhPQNfae4QXXWn9OwArNSOIqu3cT0j4wuwIIrjzOB9SNjifenMe4qgDLtqQ4O8tvYM0/lOrs1dUUYML+yuTTo2EoV15juPbAfABDcuf0b2jJ4rv7hq7RUdkXb9Wf5ryfyr/pPeOyBNtwoIUnzkkKHSMxDMtBkTMsoJ++jEnppiT76QAsY7yc0ppaVp1pNQN+8deqOANYkAMq1JVM5LnDniAW2efWO3V2wtRB7cmaxsYTrbUR1HMfHsgVvJK6KZcA1E4x/Fn31gDNg8uXP6Vktk8Zqg/hNcPcR1QBRt3PmdHMpGxwFB7x3QBXvDZ/B31JAok8ZHQdnUajqj7u55z36DncI37+StW23BrQcJ6Ff3A7YwLuec7+g53CAOEx9ks71VPciCa42FDK1FQBUvaQMgBT4wLTbyRKWdVQH/1U6yBsRvjOMwjlI9pPjAG5et/HMrINQAEinMK/ExkRyEwjlo9pPjE4Sjlo9pPjAGzdpAMy3WgCSVGvMD/aCW+s2nQBKVA4lgGhByFT8IAeEI5aPaT4xBMI5SPaT4wB1i9YbuCYZP4wO3i/GMzhKOWj2k+MdGJtAWk40ZKSfOTvHPADHvczilV/horsI/vC5hnXh+zPV5CtfRCtMyjlp9pPjAHSGRdV7FKt8wKewkeELLhKOWj2k+MMK4zoVLZEEBahkQdxgAKtFnRuuJ2JWoDoqafCK8X7zupTNPAqSONqKkjYOeMzhKOWj2k+MAElz7TQwtzSqCUqSmhNdYJ3cxj5vfONPOIW0sK4pCqVyoajWOc9kDnCUctHtJ8YnCUctHtJ8YA6x2k3sDiF8lST2EVipwlHLR7SfGJwlHLR7SfGAD28Fsyz0u4hLqSoiqRRWsEEbIHruee9+g73CMQTKOWn2k+MbF2Xklb1FJP0DmpQOwbjAAxeyx2n5ezFOAkiTSBRRGXFPxga+S8tyFe2qDS3fstm+qJ/ojauJYktNNOF5vEtC6VxLGRAI1KA3xs1RphjKycNT89fPIsy5VVza/4LH5Ly3IV7aonyXluQr21QZXvs1MtMqQ2MKKBSRUnIjec9dYxYtroonFSUF5mfbk5Nc3BzeqMf5Ly3IV7aonyXluQr21QWXal23Jlpt1OJCzhIqRsNMwQddIKL7XaYl5fSMN4SFjEcSzkajaTtpHGxY8LFW4LzO9UsuyqVqsei/wAir+S8tyFe2qPRdqWSQcCsiD56thrGvHihkYp+iU/2olWdka/1sdl5WQ5KTCTqU0sH2TH58F15bkK9tUfoaz1h+WQTqcbFetNDCRwFOR1jI9IyMZnDqoT8amtdDX4rfZDwShJpPX9DH+S8tyFe2qG95JJVDMmpDYISl1WRNdYSdcLmGD5K3+K+3uKV9oKT+0R3z8auNLlGKTJ+G5ds71Gcm09QI8oV32HbQfW4lRUopJooj7qRqgd+S8tyFe2qGF5SJfDN4uW2k9lQfhArHXGx6Z1Rk4rscMvKvhdKKm+5jG7EtyFfzDEF15bkq/mGGT5NZJLjrylpCghCRxgDmonf+U9sTylJQh1lCEpTRClKwgDziAK0/KY56Uc/k8tHXXJ+jc92P4C3+S8tyFe2qJ8l5bkK9tUbEWLOl9K62jlrSnqJFfdWKpY1EVr4URxzMmUklNg98mJXkq/mKgs8nVjtMPvKbSQTLOg1UTsG+GTeyVZalHlBtAOEgEJSDU5ZGkAtyfrXvV3O4RnfVW485xgloaq59OVCudjlqcbd+y2b6onuRGn5NJ3BMLbJ+tRl0pJI9xVGZbv2WzfVE/0RlSE2phxDiPOQQoc+8deY64ooq5mH4SXIu5We57P9A18qMlmy8BlQtq/cn+r3QBw47Xlkz8mQ2a6RIW2ecZivdCdUkgkEUIyIOsHbWPvDbfFX4H3R54tT4beYu0j7l3y2tK060KCh0g1hxW3Libk1hGekbxI6aYk/CEzDO8nVraVgsqPHZ1c6DWh6sx2R44lBpRtXodOEWLWVUvxIWINYkbd77K4NMrAFEL46Og6x1GvujEjRrsU4KS9TKtqdc3B+g1fJ5O6SUCdrSig9Gse4+6AK90loZt5NMlKxjoVn31i/cC1dBM4FGiXgEn8wrh7yOsRveUuyytCH0jNvir/KdR6j+4xlQ+ozGn2kbM/5nBTXeIuoJvJ7O6KbCScnUlHX5w7jA0Y+mXVIUFJNFJIUk84zEal1fMrcNzIx7eVZGewwvKhJYm2nh9wlCuhVCK9affC6hxrwWjJmmp1GX4Vf2MKeVs5xx4MAUcKsBHJO0nozPVEHDrdK3CX4TS4rQ5WqyHmpDG8m8lo5YrIzdVi6hxR8T1wEXxndNNukGoScA/hy76wybYm0yEoSmgwJCGxvVSifHthOe+PGAnZbO5/BHTiUlVTChfFkgjuBJ6WcSdjQKz0+aO+ByGh5O7K0LBdUKKeoR+QVw95PXFWfby6Xu/Ij4bRzL0/ReZX8p09hZbaBzcViP5UU+JT74Gbk/Wveru9wjhe+1eFTKlJNUJ4iOgayOk190d7k/WverudwidVcvCaffTUq53N4gmuyen5HG3fstm+qJ/ojDjct37LZvqif6Iw4owPsIknEvvMv99AzuDeMMng7pohR+jUfuqOw8x7+mOl/7ulKjMtDiq+tA2HldB27jTfAQYK7Avq4wnRvDSt6hnxgN2eSh09scrseddvOq+a3O1GVXZVyL+3o9gUi9YtprlXUuo2ZKHKTtH+bhGna7cg7x5d1TJOttbThT1FINOjMQPRXGSuhpJP5kUouiacZJ7NDXtmSbtSVStogqHGbJyodqVbq6j1GFW80pCilYKVJNFAihB54v2JbjsmrE0cj5yD5qvA84ggtK2JGeFXkrYdApjSnHXmOHMjpAiOmFmNLw6aw90XXzqy4qevhmvyYHD/KQ07rW4ieZLT1C4E4XEn76dWIdO3ceqFjNNJSqiHA4OUErT7lCseS0wptQW2opUnMEZEf5ujvk46vhs/QnxMqWNPz80+5pXjsRUm7hNShWbat43H8Q29sZEG7N8mZhvRTzVQfvIFc99K1SedNYG7VlpdNTLv4xsSttxKh/FhoeukMe2xfwWxeu/oMmmrXx0yWm3Zr5Gvce8QlVltw0acOs/cVv6Dt3ZHfB+3ZTKH1zNAFqTQnYKa1DnIpU7hCWgmu7fByWAQsaRoagTxkjck7uYxNmYUpNzr7vutyvAz4wSrt7Ls9jjfK8HDHQEH6JuoR+InWrw5umB+CW2DIP1Wy4phZzKFNKKSf4K06uyKNlysrWsxMEAfcbbdqelRTQdUU0zjXVootaemjJMiuVlzblF6+uq0O90rvmcc4wOhR9Yd/4RznbuHVBbfm8IYb4O0fpFiisP3Eau07B080Y89fVLbYakmtGkZBSgKjnSnPPnJ6oDnFlRKlEkk1JJqSd5J1xwjRO+zmWrRLsv3KZZNeNU66XrJ93+x8wRXJ+te9Xc7hA7BFcn6171dzuEU5n2EvgScP+8w+JqIu4udk7PUhxtIRLIScRVrIScqDmjgfJ+96ZntX4Ryu59kl/wBFH7RGjGFXm3Vx8MX5H6W3h1Fs3OS82U/m/e9Mz2r8InzfvemZ7V+EXIkeupX7njpGNt7lP5v3vTM9q/CJ8373pme1fhFyJDqN+46Tjbe5T+b970zPavwifN+96ZntX4RciQ6lfuOk423uU/m+e9Mz2r8InzfvemZ7V+EXIkOpX7jpONt7lP5v3vTM9q/CJ8373pme1fhFyJDqV+46Tjbe5T+b970zPavwifN+96ZntX4RciQ6lfuOk423uU/m/e9Mz2r8InzfvemZ7V+EXIkOo37jpONt7lP5v3vTM9q/CJ8373pme1fhFyJDqV+46Rjbe5T+b970zPavwjRsa6zkoXXFuNqGhcTRNa5jnHNHKPh7zVflV3GPFmfdOLi35M918NormpxXmj//2Q==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0" hangingPunct="0"/>
            <a:endParaRPr lang="pt-BR" altLang="pt-BR"/>
          </a:p>
        </p:txBody>
      </p:sp>
      <p:sp>
        <p:nvSpPr>
          <p:cNvPr id="231432" name="CaixaDeTexto 27"/>
          <p:cNvSpPr txBox="1">
            <a:spLocks noChangeArrowheads="1"/>
          </p:cNvSpPr>
          <p:nvPr/>
        </p:nvSpPr>
        <p:spPr bwMode="auto">
          <a:xfrm>
            <a:off x="251520" y="6453336"/>
            <a:ext cx="869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0" hangingPunct="0"/>
            <a:r>
              <a:rPr lang="en-US" altLang="pt-BR" sz="1200" b="0" dirty="0" smtClean="0">
                <a:solidFill>
                  <a:srgbClr val="000000"/>
                </a:solidFill>
                <a:latin typeface="Calibri" pitchFamily="34" charset="0"/>
              </a:rPr>
              <a:t>Fonte: </a:t>
            </a:r>
            <a:r>
              <a:rPr lang="en-US" altLang="pt-BR" sz="1200" b="0" dirty="0" err="1">
                <a:solidFill>
                  <a:srgbClr val="000000"/>
                </a:solidFill>
                <a:latin typeface="Calibri" pitchFamily="34" charset="0"/>
              </a:rPr>
              <a:t>Resultado</a:t>
            </a:r>
            <a:r>
              <a:rPr lang="en-US" altLang="pt-BR" sz="1200" b="0" dirty="0">
                <a:solidFill>
                  <a:srgbClr val="000000"/>
                </a:solidFill>
                <a:latin typeface="Calibri" pitchFamily="34" charset="0"/>
              </a:rPr>
              <a:t> do </a:t>
            </a:r>
            <a:r>
              <a:rPr lang="en-US" altLang="pt-BR" sz="1200" b="0" dirty="0" err="1">
                <a:solidFill>
                  <a:srgbClr val="000000"/>
                </a:solidFill>
                <a:latin typeface="Calibri" pitchFamily="34" charset="0"/>
              </a:rPr>
              <a:t>Tesouro</a:t>
            </a:r>
            <a:r>
              <a:rPr lang="en-US" altLang="pt-BR" sz="1200" b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pt-BR" sz="1200" b="0" dirty="0" smtClean="0">
                <a:solidFill>
                  <a:srgbClr val="000000"/>
                </a:solidFill>
                <a:latin typeface="Calibri" pitchFamily="34" charset="0"/>
              </a:rPr>
              <a:t>Nacional. (*) </a:t>
            </a:r>
            <a:r>
              <a:rPr lang="en-US" altLang="pt-BR" sz="1200" b="0" dirty="0" err="1" smtClean="0">
                <a:solidFill>
                  <a:srgbClr val="000000"/>
                </a:solidFill>
                <a:latin typeface="Calibri" pitchFamily="34" charset="0"/>
              </a:rPr>
              <a:t>Receitas</a:t>
            </a:r>
            <a:r>
              <a:rPr lang="en-US" altLang="pt-BR" sz="1200" b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pt-BR" sz="1200" b="0" dirty="0" err="1" smtClean="0">
                <a:solidFill>
                  <a:srgbClr val="000000"/>
                </a:solidFill>
                <a:latin typeface="Calibri" pitchFamily="34" charset="0"/>
              </a:rPr>
              <a:t>líquidas</a:t>
            </a:r>
            <a:r>
              <a:rPr lang="en-US" altLang="pt-BR" sz="1200" b="0" dirty="0" smtClean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US" altLang="pt-BR" sz="1200" b="0" dirty="0" err="1" smtClean="0">
                <a:solidFill>
                  <a:srgbClr val="000000"/>
                </a:solidFill>
                <a:latin typeface="Calibri" pitchFamily="34" charset="0"/>
              </a:rPr>
              <a:t>tranferências</a:t>
            </a:r>
            <a:r>
              <a:rPr lang="en-US" altLang="pt-BR" sz="1200" b="0" dirty="0" smtClean="0">
                <a:solidFill>
                  <a:srgbClr val="000000"/>
                </a:solidFill>
                <a:latin typeface="Calibri" pitchFamily="34" charset="0"/>
              </a:rPr>
              <a:t>  a </a:t>
            </a:r>
            <a:r>
              <a:rPr lang="en-US" altLang="pt-BR" sz="1200" b="0" dirty="0" err="1" smtClean="0">
                <a:solidFill>
                  <a:srgbClr val="000000"/>
                </a:solidFill>
                <a:latin typeface="Calibri" pitchFamily="34" charset="0"/>
              </a:rPr>
              <a:t>Estados</a:t>
            </a:r>
            <a:r>
              <a:rPr lang="en-US" altLang="pt-BR" sz="1200" b="0" dirty="0" smtClean="0">
                <a:solidFill>
                  <a:srgbClr val="000000"/>
                </a:solidFill>
                <a:latin typeface="Calibri" pitchFamily="34" charset="0"/>
              </a:rPr>
              <a:t> e </a:t>
            </a:r>
            <a:r>
              <a:rPr lang="en-US" altLang="pt-BR" sz="1200" b="0" dirty="0" err="1" smtClean="0">
                <a:solidFill>
                  <a:srgbClr val="000000"/>
                </a:solidFill>
                <a:latin typeface="Calibri" pitchFamily="34" charset="0"/>
              </a:rPr>
              <a:t>Municípios</a:t>
            </a:r>
            <a:r>
              <a:rPr lang="en-US" altLang="pt-BR" sz="1200" b="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r>
              <a:rPr lang="en-US" altLang="pt-BR" sz="1200" b="0" dirty="0" err="1" smtClean="0">
                <a:solidFill>
                  <a:srgbClr val="000000"/>
                </a:solidFill>
                <a:latin typeface="Calibri" pitchFamily="34" charset="0"/>
              </a:rPr>
              <a:t>ELABORAÇÃO</a:t>
            </a:r>
            <a:r>
              <a:rPr lang="en-US" altLang="pt-BR" sz="1200" b="0" dirty="0">
                <a:solidFill>
                  <a:srgbClr val="000000"/>
                </a:solidFill>
                <a:latin typeface="Calibri" pitchFamily="34" charset="0"/>
              </a:rPr>
              <a:t>: RC </a:t>
            </a:r>
            <a:r>
              <a:rPr lang="en-US" altLang="pt-BR" sz="1200" b="0" dirty="0" err="1">
                <a:solidFill>
                  <a:srgbClr val="000000"/>
                </a:solidFill>
                <a:latin typeface="Calibri" pitchFamily="34" charset="0"/>
              </a:rPr>
              <a:t>Consultores</a:t>
            </a:r>
            <a:r>
              <a:rPr lang="en-US" altLang="pt-BR" sz="1200" b="0" dirty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pt-BR" altLang="pt-BR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83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 txBox="1">
            <a:spLocks noGrp="1"/>
          </p:cNvSpPr>
          <p:nvPr/>
        </p:nvSpPr>
        <p:spPr bwMode="auto">
          <a:xfrm>
            <a:off x="8675688" y="6597695"/>
            <a:ext cx="468312" cy="26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Aft>
                <a:spcPct val="20000"/>
              </a:spcAft>
              <a:buClr>
                <a:schemeClr val="tx1"/>
              </a:buClr>
              <a:buSzPct val="120000"/>
              <a:buChar char="•"/>
              <a:defRPr sz="2000">
                <a:solidFill>
                  <a:srgbClr val="000066"/>
                </a:solidFill>
                <a:latin typeface="Frutiger 55 Roman"/>
              </a:defRPr>
            </a:lvl1pPr>
            <a:lvl2pPr marL="742950" indent="-285750" algn="l" eaLnBrk="0" hangingPunct="0">
              <a:spcAft>
                <a:spcPct val="20000"/>
              </a:spcAft>
              <a:buClr>
                <a:schemeClr val="tx1"/>
              </a:buClr>
              <a:buFont typeface="Frutiger 55 Roman"/>
              <a:buChar char="–"/>
              <a:defRPr sz="2000">
                <a:solidFill>
                  <a:srgbClr val="000066"/>
                </a:solidFill>
                <a:latin typeface="Frutiger 55 Roman"/>
              </a:defRPr>
            </a:lvl2pPr>
            <a:lvl3pPr marL="1143000" indent="-228600" algn="l" eaLnBrk="0" hangingPunct="0">
              <a:spcAft>
                <a:spcPct val="20000"/>
              </a:spcAft>
              <a:buClr>
                <a:schemeClr val="tx1"/>
              </a:buClr>
              <a:buFont typeface="Frutiger 55 Roman"/>
              <a:buChar char="–"/>
              <a:defRPr sz="2000">
                <a:solidFill>
                  <a:srgbClr val="000066"/>
                </a:solidFill>
                <a:latin typeface="Frutiger 55 Roman"/>
              </a:defRPr>
            </a:lvl3pPr>
            <a:lvl4pPr marL="1600200" indent="-228600" algn="l" eaLnBrk="0" hangingPunct="0">
              <a:spcAft>
                <a:spcPct val="20000"/>
              </a:spcAft>
              <a:buClr>
                <a:schemeClr val="tx1"/>
              </a:buClr>
              <a:buFont typeface="Frutiger 55 Roman"/>
              <a:buChar char="–"/>
              <a:defRPr sz="2000">
                <a:solidFill>
                  <a:srgbClr val="000066"/>
                </a:solidFill>
                <a:latin typeface="Frutiger 55 Roman"/>
              </a:defRPr>
            </a:lvl4pPr>
            <a:lvl5pPr marL="2057400" indent="-228600" algn="l" eaLnBrk="0" hangingPunct="0">
              <a:spcAft>
                <a:spcPct val="20000"/>
              </a:spcAft>
              <a:buClr>
                <a:schemeClr val="tx1"/>
              </a:buClr>
              <a:buFont typeface="Frutiger 55 Roman"/>
              <a:buChar char="–"/>
              <a:defRPr sz="2000">
                <a:solidFill>
                  <a:srgbClr val="000066"/>
                </a:solidFill>
                <a:latin typeface="Frutiger 55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Font typeface="Frutiger 55 Roman"/>
              <a:buChar char="–"/>
              <a:defRPr sz="2000">
                <a:solidFill>
                  <a:srgbClr val="000066"/>
                </a:solidFill>
                <a:latin typeface="Frutiger 55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Font typeface="Frutiger 55 Roman"/>
              <a:buChar char="–"/>
              <a:defRPr sz="2000">
                <a:solidFill>
                  <a:srgbClr val="000066"/>
                </a:solidFill>
                <a:latin typeface="Frutiger 55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Font typeface="Frutiger 55 Roman"/>
              <a:buChar char="–"/>
              <a:defRPr sz="2000">
                <a:solidFill>
                  <a:srgbClr val="000066"/>
                </a:solidFill>
                <a:latin typeface="Frutiger 55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Font typeface="Frutiger 55 Roman"/>
              <a:buChar char="–"/>
              <a:defRPr sz="2000">
                <a:solidFill>
                  <a:srgbClr val="000066"/>
                </a:solidFill>
                <a:latin typeface="Frutiger 55 Roman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fld id="{055203F9-5BC4-4D27-BDFE-D05246480FB7}" type="slidenum">
              <a:rPr lang="pt-BR" altLang="pt-BR" sz="1200"/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pt-BR" altLang="pt-BR" sz="1200"/>
          </a:p>
        </p:txBody>
      </p:sp>
      <p:sp>
        <p:nvSpPr>
          <p:cNvPr id="27651" name="Espaço Reservado para Número de Slide 2"/>
          <p:cNvSpPr txBox="1">
            <a:spLocks noGrp="1"/>
          </p:cNvSpPr>
          <p:nvPr/>
        </p:nvSpPr>
        <p:spPr bwMode="auto">
          <a:xfrm>
            <a:off x="8675688" y="6597695"/>
            <a:ext cx="468312" cy="26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Aft>
                <a:spcPct val="20000"/>
              </a:spcAft>
              <a:buClr>
                <a:schemeClr val="tx1"/>
              </a:buClr>
              <a:buSzPct val="120000"/>
              <a:buChar char="•"/>
              <a:defRPr sz="2000">
                <a:solidFill>
                  <a:srgbClr val="000066"/>
                </a:solidFill>
                <a:latin typeface="Frutiger 55 Roman"/>
              </a:defRPr>
            </a:lvl1pPr>
            <a:lvl2pPr marL="742950" indent="-285750" algn="l" eaLnBrk="0" hangingPunct="0">
              <a:spcAft>
                <a:spcPct val="20000"/>
              </a:spcAft>
              <a:buClr>
                <a:schemeClr val="tx1"/>
              </a:buClr>
              <a:buFont typeface="Frutiger 55 Roman"/>
              <a:buChar char="–"/>
              <a:defRPr sz="2000">
                <a:solidFill>
                  <a:srgbClr val="000066"/>
                </a:solidFill>
                <a:latin typeface="Frutiger 55 Roman"/>
              </a:defRPr>
            </a:lvl2pPr>
            <a:lvl3pPr marL="1143000" indent="-228600" algn="l" eaLnBrk="0" hangingPunct="0">
              <a:spcAft>
                <a:spcPct val="20000"/>
              </a:spcAft>
              <a:buClr>
                <a:schemeClr val="tx1"/>
              </a:buClr>
              <a:buFont typeface="Frutiger 55 Roman"/>
              <a:buChar char="–"/>
              <a:defRPr sz="2000">
                <a:solidFill>
                  <a:srgbClr val="000066"/>
                </a:solidFill>
                <a:latin typeface="Frutiger 55 Roman"/>
              </a:defRPr>
            </a:lvl3pPr>
            <a:lvl4pPr marL="1600200" indent="-228600" algn="l" eaLnBrk="0" hangingPunct="0">
              <a:spcAft>
                <a:spcPct val="20000"/>
              </a:spcAft>
              <a:buClr>
                <a:schemeClr val="tx1"/>
              </a:buClr>
              <a:buFont typeface="Frutiger 55 Roman"/>
              <a:buChar char="–"/>
              <a:defRPr sz="2000">
                <a:solidFill>
                  <a:srgbClr val="000066"/>
                </a:solidFill>
                <a:latin typeface="Frutiger 55 Roman"/>
              </a:defRPr>
            </a:lvl4pPr>
            <a:lvl5pPr marL="2057400" indent="-228600" algn="l" eaLnBrk="0" hangingPunct="0">
              <a:spcAft>
                <a:spcPct val="20000"/>
              </a:spcAft>
              <a:buClr>
                <a:schemeClr val="tx1"/>
              </a:buClr>
              <a:buFont typeface="Frutiger 55 Roman"/>
              <a:buChar char="–"/>
              <a:defRPr sz="2000">
                <a:solidFill>
                  <a:srgbClr val="000066"/>
                </a:solidFill>
                <a:latin typeface="Frutiger 55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Font typeface="Frutiger 55 Roman"/>
              <a:buChar char="–"/>
              <a:defRPr sz="2000">
                <a:solidFill>
                  <a:srgbClr val="000066"/>
                </a:solidFill>
                <a:latin typeface="Frutiger 55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Font typeface="Frutiger 55 Roman"/>
              <a:buChar char="–"/>
              <a:defRPr sz="2000">
                <a:solidFill>
                  <a:srgbClr val="000066"/>
                </a:solidFill>
                <a:latin typeface="Frutiger 55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Font typeface="Frutiger 55 Roman"/>
              <a:buChar char="–"/>
              <a:defRPr sz="2000">
                <a:solidFill>
                  <a:srgbClr val="000066"/>
                </a:solidFill>
                <a:latin typeface="Frutiger 55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Font typeface="Frutiger 55 Roman"/>
              <a:buChar char="–"/>
              <a:defRPr sz="2000">
                <a:solidFill>
                  <a:srgbClr val="000066"/>
                </a:solidFill>
                <a:latin typeface="Frutiger 55 Roman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fld id="{2854312E-0485-4CA7-A44E-C8766ED0EC6D}" type="slidenum">
              <a:rPr lang="pt-BR" altLang="pt-BR" sz="1200">
                <a:latin typeface="Arial" pitchFamily="34" charset="0"/>
              </a:rPr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pt-BR" altLang="pt-BR" sz="1200">
              <a:latin typeface="Arial" pitchFamily="34" charset="0"/>
            </a:endParaRPr>
          </a:p>
        </p:txBody>
      </p:sp>
      <p:sp>
        <p:nvSpPr>
          <p:cNvPr id="181252" name="Rectangle 3"/>
          <p:cNvSpPr>
            <a:spLocks noGrp="1" noChangeAspect="1" noChangeArrowheads="1"/>
          </p:cNvSpPr>
          <p:nvPr>
            <p:ph type="body" idx="4294967295"/>
          </p:nvPr>
        </p:nvSpPr>
        <p:spPr>
          <a:xfrm>
            <a:off x="105043" y="1537741"/>
            <a:ext cx="8804871" cy="4627563"/>
          </a:xfrm>
          <a:prstGeom prst="rect">
            <a:avLst/>
          </a:prstGeom>
        </p:spPr>
        <p:txBody>
          <a:bodyPr lIns="91440" tIns="45720" rIns="91440" bIns="45720"/>
          <a:lstStyle/>
          <a:p>
            <a:pPr marL="692150" lvl="1" indent="-457200" eaLnBrk="1" hangingPunct="1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000" b="1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ea typeface="+mn-ea"/>
                <a:cs typeface="Arial" pitchFamily="34" charset="0"/>
              </a:rPr>
              <a:t>Redução da o</a:t>
            </a:r>
            <a:r>
              <a:rPr lang="pt-BR" altLang="pt-BR" sz="3000" b="1" i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ea typeface="+mn-ea"/>
                <a:cs typeface="Arial" pitchFamily="34" charset="0"/>
              </a:rPr>
              <a:t>ferta geral de </a:t>
            </a:r>
            <a:r>
              <a:rPr lang="pt-BR" altLang="pt-BR" sz="3000" b="1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ea typeface="+mn-ea"/>
                <a:cs typeface="Arial" pitchFamily="34" charset="0"/>
              </a:rPr>
              <a:t>crédito</a:t>
            </a:r>
          </a:p>
          <a:p>
            <a:pPr marL="692150" lvl="1" indent="-457200" eaLnBrk="1" hangingPunct="1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000" b="1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ea typeface="+mn-ea"/>
                <a:cs typeface="Arial" pitchFamily="34" charset="0"/>
              </a:rPr>
              <a:t>Distorção entre </a:t>
            </a:r>
            <a:r>
              <a:rPr lang="pt-BR" altLang="pt-BR" sz="3000" b="1" i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ea typeface="+mn-ea"/>
                <a:cs typeface="Arial" pitchFamily="34" charset="0"/>
              </a:rPr>
              <a:t>incentivados </a:t>
            </a:r>
            <a:r>
              <a:rPr lang="pt-BR" altLang="pt-BR" sz="3000" b="1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ea typeface="+mn-ea"/>
                <a:cs typeface="Arial" pitchFamily="34" charset="0"/>
              </a:rPr>
              <a:t>e não incentivados</a:t>
            </a:r>
          </a:p>
          <a:p>
            <a:pPr marL="692150" lvl="1" indent="-457200" eaLnBrk="1" hangingPunct="1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000" b="1" i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ea typeface="+mn-ea"/>
                <a:cs typeface="Arial" pitchFamily="34" charset="0"/>
              </a:rPr>
              <a:t>Queda </a:t>
            </a:r>
            <a:r>
              <a:rPr lang="pt-BR" altLang="pt-BR" sz="3000" b="1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ea typeface="+mn-ea"/>
                <a:cs typeface="Arial" pitchFamily="34" charset="0"/>
              </a:rPr>
              <a:t>da taxa </a:t>
            </a:r>
            <a:r>
              <a:rPr lang="pt-BR" altLang="pt-BR" sz="3000" b="1" i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ea typeface="+mn-ea"/>
                <a:cs typeface="Arial" pitchFamily="34" charset="0"/>
              </a:rPr>
              <a:t>geral de </a:t>
            </a:r>
            <a:r>
              <a:rPr lang="pt-BR" altLang="pt-BR" sz="3000" b="1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ea typeface="+mn-ea"/>
                <a:cs typeface="Arial" pitchFamily="34" charset="0"/>
              </a:rPr>
              <a:t>investimento</a:t>
            </a:r>
          </a:p>
          <a:p>
            <a:pPr marL="692150" lvl="1" indent="-457200" eaLnBrk="1" hangingPunct="1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000" b="1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ea typeface="+mn-ea"/>
                <a:cs typeface="Arial" pitchFamily="34" charset="0"/>
              </a:rPr>
              <a:t>Concentração </a:t>
            </a:r>
            <a:r>
              <a:rPr lang="pt-BR" altLang="pt-BR" sz="3000" b="1" i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ea typeface="+mn-ea"/>
                <a:cs typeface="Arial" pitchFamily="34" charset="0"/>
              </a:rPr>
              <a:t>nos </a:t>
            </a:r>
            <a:r>
              <a:rPr lang="pt-BR" altLang="pt-BR" sz="3000" b="1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ea typeface="+mn-ea"/>
                <a:cs typeface="Arial" pitchFamily="34" charset="0"/>
              </a:rPr>
              <a:t>incentivados e estatais</a:t>
            </a:r>
          </a:p>
          <a:p>
            <a:pPr marL="692150" lvl="1" indent="-457200" eaLnBrk="1" hangingPunct="1">
              <a:lnSpc>
                <a:spcPct val="125000"/>
              </a:lnSpc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000" b="1" i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ea typeface="+mn-ea"/>
                <a:cs typeface="Arial" pitchFamily="34" charset="0"/>
              </a:rPr>
              <a:t>Redução do </a:t>
            </a:r>
            <a:r>
              <a:rPr lang="pt-BR" altLang="pt-BR" sz="3000" b="1" i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itchFamily="34" charset="0"/>
                <a:ea typeface="+mn-ea"/>
                <a:cs typeface="Arial" pitchFamily="34" charset="0"/>
              </a:rPr>
              <a:t>“PIB potencial”</a:t>
            </a:r>
            <a:endParaRPr lang="pt-BR" altLang="pt-BR" sz="3000" b="1" i="1" kern="1200" dirty="0">
              <a:solidFill>
                <a:schemeClr val="tx1">
                  <a:lumMod val="50000"/>
                  <a:lumOff val="50000"/>
                </a:schemeClr>
              </a:solidFill>
              <a:latin typeface="Franklin Gothic Book" pitchFamily="34" charset="0"/>
              <a:ea typeface="+mn-ea"/>
              <a:cs typeface="Arial" pitchFamily="34" charset="0"/>
            </a:endParaRP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1259334" y="250721"/>
            <a:ext cx="7777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800" b="1" i="1" dirty="0" smtClean="0">
                <a:solidFill>
                  <a:srgbClr val="FFFFFF"/>
                </a:solidFill>
                <a:latin typeface="Franklin Gothic Book" pitchFamily="34" charset="0"/>
              </a:rPr>
              <a:t>“O Veneno do Juro Alto”</a:t>
            </a:r>
            <a:endParaRPr lang="pt-BR" altLang="pt-BR" sz="3800" b="1" i="1" dirty="0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47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build="p" bldLvl="2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Text Box 3"/>
          <p:cNvSpPr txBox="1">
            <a:spLocks noChangeArrowheads="1"/>
          </p:cNvSpPr>
          <p:nvPr/>
        </p:nvSpPr>
        <p:spPr bwMode="auto">
          <a:xfrm>
            <a:off x="250825" y="6313488"/>
            <a:ext cx="19859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pt-BR" sz="1100" dirty="0">
                <a:latin typeface="Arial" pitchFamily="34" charset="0"/>
              </a:rPr>
              <a:t>Fonte: </a:t>
            </a:r>
            <a:r>
              <a:rPr lang="pt-BR" sz="1100" dirty="0" smtClean="0">
                <a:latin typeface="Arial" pitchFamily="34" charset="0"/>
              </a:rPr>
              <a:t>BACEN</a:t>
            </a:r>
            <a:endParaRPr lang="pt-BR" sz="1100" dirty="0">
              <a:latin typeface="Arial" pitchFamily="34" charset="0"/>
            </a:endParaRPr>
          </a:p>
          <a:p>
            <a:pPr algn="l"/>
            <a:r>
              <a:rPr lang="pt-BR" sz="1100" dirty="0">
                <a:latin typeface="Arial" pitchFamily="34" charset="0"/>
              </a:rPr>
              <a:t>(P) Projeção RC Consultores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75656" y="227112"/>
            <a:ext cx="745172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000" b="1" i="1" dirty="0" smtClean="0">
                <a:solidFill>
                  <a:srgbClr val="FFFFFF"/>
                </a:solidFill>
                <a:latin typeface="Franklin Gothic Book" pitchFamily="34" charset="0"/>
              </a:rPr>
              <a:t>Crédito perde fôlego</a:t>
            </a:r>
            <a:endParaRPr lang="en-US" sz="4000" b="1" i="1" dirty="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5" name="Rectangle 7"/>
          <p:cNvSpPr txBox="1">
            <a:spLocks noGrp="1"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fld id="{53162034-99CD-4932-88E4-812489EB9F9B}" type="slidenum">
              <a:rPr lang="pt-BR" sz="1200">
                <a:solidFill>
                  <a:srgbClr val="000000"/>
                </a:solidFill>
              </a:rPr>
              <a:pPr algn="l"/>
              <a:t>8</a:t>
            </a:fld>
            <a:endParaRPr lang="pt-BR" sz="1200">
              <a:solidFill>
                <a:srgbClr val="000000"/>
              </a:solidFill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098127"/>
              </p:ext>
            </p:extLst>
          </p:nvPr>
        </p:nvGraphicFramePr>
        <p:xfrm>
          <a:off x="539552" y="1332072"/>
          <a:ext cx="8208912" cy="4977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88" name="Planilha" r:id="rId4" imgW="9239082" imgH="5753043" progId="Excel.Sheet.8">
                  <p:link updateAutomatic="1"/>
                </p:oleObj>
              </mc:Choice>
              <mc:Fallback>
                <p:oleObj name="Planilha" r:id="rId4" imgW="9239082" imgH="5753043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332072"/>
                        <a:ext cx="8208912" cy="4977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45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7"/>
          <p:cNvSpPr txBox="1">
            <a:spLocks noGrp="1" noChangeArrowheads="1"/>
          </p:cNvSpPr>
          <p:nvPr/>
        </p:nvSpPr>
        <p:spPr bwMode="auto">
          <a:xfrm>
            <a:off x="8675688" y="6597695"/>
            <a:ext cx="468312" cy="26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9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l" eaLnBrk="1" hangingPunct="1"/>
            <a:fld id="{40B1343D-CA4D-47C0-ACD6-5EBA10F8DCF5}" type="slidenum">
              <a:rPr lang="pt-BR" sz="1200"/>
              <a:pPr algn="l" eaLnBrk="1" hangingPunct="1"/>
              <a:t>9</a:t>
            </a:fld>
            <a:endParaRPr lang="pt-BR" sz="1200" dirty="0"/>
          </a:p>
        </p:txBody>
      </p:sp>
      <p:sp>
        <p:nvSpPr>
          <p:cNvPr id="670723" name="Rectangle 3"/>
          <p:cNvSpPr>
            <a:spLocks noChangeArrowheads="1"/>
          </p:cNvSpPr>
          <p:nvPr/>
        </p:nvSpPr>
        <p:spPr bwMode="auto">
          <a:xfrm>
            <a:off x="238128" y="1052515"/>
            <a:ext cx="8640762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algn="just">
              <a:spcAft>
                <a:spcPct val="50000"/>
              </a:spcAft>
            </a:pPr>
            <a:endParaRPr lang="en-US" sz="1500" dirty="0">
              <a:latin typeface="Arial" pitchFamily="34" charset="0"/>
            </a:endParaRPr>
          </a:p>
        </p:txBody>
      </p:sp>
      <p:sp>
        <p:nvSpPr>
          <p:cNvPr id="25" name="CaixaDeTexto 27"/>
          <p:cNvSpPr txBox="1">
            <a:spLocks noChangeArrowheads="1"/>
          </p:cNvSpPr>
          <p:nvPr/>
        </p:nvSpPr>
        <p:spPr bwMode="auto">
          <a:xfrm>
            <a:off x="323850" y="6535785"/>
            <a:ext cx="8147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 eaLnBrk="0" hangingPunct="0"/>
            <a:r>
              <a:rPr lang="en-US" altLang="pt-BR" sz="1200" b="0" dirty="0" smtClean="0">
                <a:solidFill>
                  <a:srgbClr val="000000"/>
                </a:solidFill>
                <a:latin typeface="Calibri" pitchFamily="34" charset="0"/>
              </a:rPr>
              <a:t>Fonte: </a:t>
            </a:r>
            <a:r>
              <a:rPr lang="en-US" altLang="pt-BR" sz="1200" b="0" dirty="0" err="1" smtClean="0">
                <a:solidFill>
                  <a:srgbClr val="000000"/>
                </a:solidFill>
                <a:latin typeface="Calibri" pitchFamily="34" charset="0"/>
              </a:rPr>
              <a:t>IBGE</a:t>
            </a:r>
            <a:r>
              <a:rPr lang="en-US" altLang="pt-BR" sz="1200" b="0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  <a:endParaRPr lang="pt-BR" altLang="pt-BR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835696" y="265920"/>
            <a:ext cx="7140972" cy="5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600" b="1">
                <a:solidFill>
                  <a:srgbClr val="008000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ts val="1200"/>
              </a:spcBef>
            </a:pPr>
            <a:r>
              <a:rPr lang="pt-BR" altLang="pt-BR" sz="3800" i="1" dirty="0" smtClean="0">
                <a:solidFill>
                  <a:srgbClr val="FFFFFF"/>
                </a:solidFill>
                <a:latin typeface="Franklin Gothic Book" pitchFamily="34" charset="0"/>
              </a:rPr>
              <a:t>Setores mais sensíveis ao Juro</a:t>
            </a:r>
            <a:endParaRPr lang="pt-BR" altLang="pt-BR" sz="3800" i="1" dirty="0">
              <a:solidFill>
                <a:srgbClr val="FFFFFF"/>
              </a:solidFill>
              <a:latin typeface="Franklin Gothic Book" pitchFamily="34" charset="0"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197594"/>
              </p:ext>
            </p:extLst>
          </p:nvPr>
        </p:nvGraphicFramePr>
        <p:xfrm>
          <a:off x="539552" y="1382563"/>
          <a:ext cx="8208144" cy="5142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65" name="Planilha" r:id="rId4" imgW="9744015" imgH="6105411" progId="Excel.Sheet.8">
                  <p:link updateAutomatic="1"/>
                </p:oleObj>
              </mc:Choice>
              <mc:Fallback>
                <p:oleObj name="Planilha" r:id="rId4" imgW="9744015" imgH="6105411" progId="Excel.Sheet.8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382563"/>
                        <a:ext cx="8208144" cy="5142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8868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pt-BR" sz="2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pt-BR" sz="2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lnDef>
  </a:objectDefaults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6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7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anklin Gothic Book" pitchFamily="34" charset="0"/>
          </a:defRPr>
        </a:defPPr>
      </a:lstStyle>
    </a:lnDef>
  </a:objectDefaults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pt-BR" sz="2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pt-BR" sz="2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2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pt-BR" sz="2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pt-BR" sz="2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3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4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8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8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pt-BR" sz="2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pt-BR" sz="2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5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7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9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0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2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4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5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pt-BR" sz="2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pt-BR" sz="2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6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7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pt-BR" sz="2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pt-BR" sz="2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8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9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0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2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3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4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5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6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7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8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0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106677" tIns="53340" rIns="106677" bIns="53340" numCol="1" anchor="t" anchorCtr="0" compatLnSpc="1">
        <a:prstTxWarp prst="textNoShape">
          <a:avLst/>
        </a:prstTxWarp>
      </a:bodyPr>
      <a:lstStyle>
        <a:defPPr marL="0" marR="0" indent="0" algn="l" defTabSz="10668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990725" algn="l"/>
          </a:tabLst>
          <a:defRPr kumimoji="0" lang="pt-BR" altLang="pt-B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106677" tIns="53340" rIns="106677" bIns="53340" numCol="1" anchor="t" anchorCtr="0" compatLnSpc="1">
        <a:prstTxWarp prst="textNoShape">
          <a:avLst/>
        </a:prstTxWarp>
      </a:bodyPr>
      <a:lstStyle>
        <a:defPPr marL="0" marR="0" indent="0" algn="l" defTabSz="10668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990725" algn="l"/>
          </a:tabLst>
          <a:defRPr kumimoji="0" lang="pt-BR" altLang="pt-B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2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9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66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3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4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5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6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7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pt-BR" sz="2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50000"/>
          </a:spcAft>
          <a:buClrTx/>
          <a:buSzTx/>
          <a:buFontTx/>
          <a:buNone/>
          <a:tabLst/>
          <a:defRPr kumimoji="0" lang="pt-BR" sz="26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17961" dir="2700000" algn="ctr" rotWithShape="0">
            <a:schemeClr val="tx1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9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3688734595</TotalTime>
  <Words>524</Words>
  <Application>Microsoft Office PowerPoint</Application>
  <PresentationFormat>Apresentação na tela (4:3)</PresentationFormat>
  <Paragraphs>98</Paragraphs>
  <Slides>21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58</vt:i4>
      </vt:variant>
      <vt:variant>
        <vt:lpstr>Vínculos</vt:lpstr>
      </vt:variant>
      <vt:variant>
        <vt:i4>12</vt:i4>
      </vt:variant>
      <vt:variant>
        <vt:lpstr>Títulos de slides</vt:lpstr>
      </vt:variant>
      <vt:variant>
        <vt:i4>21</vt:i4>
      </vt:variant>
    </vt:vector>
  </HeadingPairs>
  <TitlesOfParts>
    <vt:vector size="91" baseType="lpstr">
      <vt:lpstr>Design padrão</vt:lpstr>
      <vt:lpstr>4_Design padrão</vt:lpstr>
      <vt:lpstr>1_Design padrão</vt:lpstr>
      <vt:lpstr>3_Design padrão</vt:lpstr>
      <vt:lpstr>5_Design padrão</vt:lpstr>
      <vt:lpstr>6_Design padrão</vt:lpstr>
      <vt:lpstr>7_Design padrão</vt:lpstr>
      <vt:lpstr>9_Design padrão</vt:lpstr>
      <vt:lpstr>10_Design padrão</vt:lpstr>
      <vt:lpstr>11_Design padrão</vt:lpstr>
      <vt:lpstr>12_Design padrão</vt:lpstr>
      <vt:lpstr>13_Design padrão</vt:lpstr>
      <vt:lpstr>51_Design padrão</vt:lpstr>
      <vt:lpstr>14_Design padrão</vt:lpstr>
      <vt:lpstr>15_Design padrão</vt:lpstr>
      <vt:lpstr>16_Design padrão</vt:lpstr>
      <vt:lpstr>17_Design padrão</vt:lpstr>
      <vt:lpstr>18_Design padrão</vt:lpstr>
      <vt:lpstr>20_Design padrão</vt:lpstr>
      <vt:lpstr>21_Design padrão</vt:lpstr>
      <vt:lpstr>22_Design padrão</vt:lpstr>
      <vt:lpstr>19_Design padrão</vt:lpstr>
      <vt:lpstr>23_Design padrão</vt:lpstr>
      <vt:lpstr>24_Design padrão</vt:lpstr>
      <vt:lpstr>28_Design padrão</vt:lpstr>
      <vt:lpstr>31_Design padrão</vt:lpstr>
      <vt:lpstr>8_Design padrão</vt:lpstr>
      <vt:lpstr>25_Design padrão</vt:lpstr>
      <vt:lpstr>26_Design padrão</vt:lpstr>
      <vt:lpstr>2_Design padrão</vt:lpstr>
      <vt:lpstr>27_Design padrão</vt:lpstr>
      <vt:lpstr>29_Design padrão</vt:lpstr>
      <vt:lpstr>30_Design padrão</vt:lpstr>
      <vt:lpstr>32_Design padrão</vt:lpstr>
      <vt:lpstr>33_Design padrão</vt:lpstr>
      <vt:lpstr>34_Design padrão</vt:lpstr>
      <vt:lpstr>35_Design padrão</vt:lpstr>
      <vt:lpstr>36_Design padrão</vt:lpstr>
      <vt:lpstr>37_Design padrão</vt:lpstr>
      <vt:lpstr>38_Design padrão</vt:lpstr>
      <vt:lpstr>39_Design padrão</vt:lpstr>
      <vt:lpstr>40_Design padrão</vt:lpstr>
      <vt:lpstr>41_Design padrão</vt:lpstr>
      <vt:lpstr>42_Design padrão</vt:lpstr>
      <vt:lpstr>43_Design padrão</vt:lpstr>
      <vt:lpstr>44_Design padrão</vt:lpstr>
      <vt:lpstr>45_Design padrão</vt:lpstr>
      <vt:lpstr>46_Design padrão</vt:lpstr>
      <vt:lpstr>47_Design padrão</vt:lpstr>
      <vt:lpstr>48_Design padrão</vt:lpstr>
      <vt:lpstr>50_Design padrão</vt:lpstr>
      <vt:lpstr>52_Design padrão</vt:lpstr>
      <vt:lpstr>49_Design padrão</vt:lpstr>
      <vt:lpstr>53_Design padrão</vt:lpstr>
      <vt:lpstr>54_Design padrão</vt:lpstr>
      <vt:lpstr>55_Design padrão</vt:lpstr>
      <vt:lpstr>56_Design padrão</vt:lpstr>
      <vt:lpstr>57_Design padrão</vt:lpstr>
      <vt:lpstr>\\MSCONSULTSRV\MSC-Dados\BKMicroFabio\Setorial\Setores\Infocom\Commodities\CRB\CRB_Paulo.xls!CRB-GR (5)</vt:lpstr>
      <vt:lpstr>\\MSCONSULTSRV\MSC-Dados\rc\Databank\Periodicos\rc_graficos\graficos\graf-fiscal.xls!Gráf2</vt:lpstr>
      <vt:lpstr>\\MSCONSULTSRV\MSC-Dados\rc\Databank\macro\finanpub\deficit\bs-governocentral.xls!Graf_indices (9)</vt:lpstr>
      <vt:lpstr>\\MSCONSULTSRV\MSC-Dados\BKMicroFabio\Macro\Economia Brasileira\Crédito PJ PF\CRÉDITO NOVO 2013\CRÉDITO saldo.xls!Gráf7</vt:lpstr>
      <vt:lpstr>\\MSCONSULTSRV\MSC-Dados\BKMicroFabio\Macro\Economia Brasileira\PIB trimestral.xls!Gráf3</vt:lpstr>
      <vt:lpstr>C:\Users\Thiago\Desktop\BR (55).xls!Gráf1 (2)</vt:lpstr>
      <vt:lpstr>\\MSCONSULTSRV\MSC-Dados\BKMicroFabio\Macro\Phoenix\Nivel de Atividade\Aux_MonitorAutos.xls!Acumula ano Graf</vt:lpstr>
      <vt:lpstr>\\MSCONSULTSRV\MSC-Dados\rc\Databank\Periodicos\rc_graficos\graficos\graf-comercio2011.xls!Geral</vt:lpstr>
      <vt:lpstr>\\MSCONSULTSRV\MSC-Dados\BKMicroFabio\Macro\Economia Brasileira\Inflação_acum12m.xls!Gráf1 (10)</vt:lpstr>
      <vt:lpstr>\\MSCONSULTSRV\MSC-Dados\BKMicroFabio\Macro\Economia Brasileira\taxa desemprego.xls!massa real graf</vt:lpstr>
      <vt:lpstr>\\MSCONSULTSRV\MSC-Dados\BKMicroFabio\Macro\Phoenix\Nivel de Atividade\Producao Industrial-nova.xls!Gráf_12 x mB</vt:lpstr>
      <vt:lpstr>\\MSCONSULTSRV\MSC-Dados\BKMicroFabio\Apresentações\12\02\Lide\PTF.xls!PIBs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Reunião-Almoço Bancos Santos - 29/11/00</dc:title>
  <dc:creator>Owner</dc:creator>
  <cp:lastModifiedBy>Felipe</cp:lastModifiedBy>
  <cp:revision>5759</cp:revision>
  <cp:lastPrinted>2015-10-06T21:12:16Z</cp:lastPrinted>
  <dcterms:modified xsi:type="dcterms:W3CDTF">2015-11-03T12:52:19Z</dcterms:modified>
</cp:coreProperties>
</file>