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handoutMasterIdLst>
    <p:handoutMasterId r:id="rId11"/>
  </p:handoutMasterIdLst>
  <p:sldIdLst>
    <p:sldId id="257" r:id="rId2"/>
    <p:sldId id="414" r:id="rId3"/>
    <p:sldId id="417" r:id="rId4"/>
    <p:sldId id="332" r:id="rId5"/>
    <p:sldId id="385" r:id="rId6"/>
    <p:sldId id="416" r:id="rId7"/>
    <p:sldId id="300" r:id="rId8"/>
    <p:sldId id="402" r:id="rId9"/>
  </p:sldIdLst>
  <p:sldSz cx="12192000" cy="6858000"/>
  <p:notesSz cx="6784975" cy="985678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ime Daniel da Silv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75B5"/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49" autoAdjust="0"/>
    <p:restoredTop sz="92621" autoAdjust="0"/>
  </p:normalViewPr>
  <p:slideViewPr>
    <p:cSldViewPr snapToGrid="0">
      <p:cViewPr varScale="1">
        <p:scale>
          <a:sx n="46" d="100"/>
          <a:sy n="46" d="100"/>
        </p:scale>
        <p:origin x="996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F5F49B-96CB-429D-9A6C-E855436BAF16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BE7B4333-5605-4586-874A-C874850AAA0F}">
      <dgm:prSet phldrT="[Texto]"/>
      <dgm:spPr/>
      <dgm:t>
        <a:bodyPr/>
        <a:lstStyle/>
        <a:p>
          <a:r>
            <a:rPr lang="pt-BR" dirty="0"/>
            <a:t>SUHAC</a:t>
          </a:r>
        </a:p>
        <a:p>
          <a:r>
            <a:rPr lang="pt-BR" dirty="0"/>
            <a:t>CLOVIS</a:t>
          </a:r>
        </a:p>
      </dgm:t>
    </dgm:pt>
    <dgm:pt modelId="{EBB9EAFE-B5CF-4711-ACCD-D23BD11F815F}" type="parTrans" cxnId="{239E4754-034F-4540-8B5F-AD7A6F9EF40C}">
      <dgm:prSet/>
      <dgm:spPr/>
      <dgm:t>
        <a:bodyPr/>
        <a:lstStyle/>
        <a:p>
          <a:endParaRPr lang="pt-BR"/>
        </a:p>
      </dgm:t>
    </dgm:pt>
    <dgm:pt modelId="{D0BCC95F-8221-4D14-9D03-AA0E3C609634}" type="sibTrans" cxnId="{239E4754-034F-4540-8B5F-AD7A6F9EF40C}">
      <dgm:prSet/>
      <dgm:spPr/>
      <dgm:t>
        <a:bodyPr/>
        <a:lstStyle/>
        <a:p>
          <a:endParaRPr lang="pt-BR"/>
        </a:p>
      </dgm:t>
    </dgm:pt>
    <dgm:pt modelId="{3A4E2191-F0B6-4541-B6B5-99B616A5F9B1}" type="asst">
      <dgm:prSet phldrT="[Texto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1">
            <a:lumMod val="75000"/>
          </a:schemeClr>
        </a:solidFill>
        <a:ln>
          <a:prstDash val="sysDash"/>
        </a:ln>
      </dgm:spPr>
      <dgm:t>
        <a:bodyPr/>
        <a:lstStyle/>
        <a:p>
          <a:r>
            <a:rPr lang="pt-BR" dirty="0" smtClean="0"/>
            <a:t>SUHAC07</a:t>
          </a:r>
        </a:p>
        <a:p>
          <a:r>
            <a:rPr lang="pt-BR" dirty="0" smtClean="0"/>
            <a:t>SGE</a:t>
          </a:r>
          <a:endParaRPr lang="pt-BR" dirty="0"/>
        </a:p>
      </dgm:t>
    </dgm:pt>
    <dgm:pt modelId="{4C2C9907-6D89-4A1B-B6A2-2BA607361C5A}" type="parTrans" cxnId="{AFCD0DE7-B210-4589-9E1E-2952EEED6F5F}">
      <dgm:prSet/>
      <dgm:spPr/>
      <dgm:t>
        <a:bodyPr/>
        <a:lstStyle/>
        <a:p>
          <a:endParaRPr lang="pt-BR"/>
        </a:p>
      </dgm:t>
    </dgm:pt>
    <dgm:pt modelId="{012FB292-1BE3-4D56-A016-A402CF409830}" type="sibTrans" cxnId="{AFCD0DE7-B210-4589-9E1E-2952EEED6F5F}">
      <dgm:prSet/>
      <dgm:spPr/>
      <dgm:t>
        <a:bodyPr/>
        <a:lstStyle/>
        <a:p>
          <a:endParaRPr lang="pt-BR"/>
        </a:p>
      </dgm:t>
    </dgm:pt>
    <dgm:pt modelId="{12A2B57C-866B-4FFB-9A73-F207DF25F191}">
      <dgm:prSet phldrT="[Texto]"/>
      <dgm:spPr/>
      <dgm:t>
        <a:bodyPr/>
        <a:lstStyle/>
        <a:p>
          <a:r>
            <a:rPr lang="pt-BR" dirty="0"/>
            <a:t>SUEHA</a:t>
          </a:r>
        </a:p>
        <a:p>
          <a:r>
            <a:rPr lang="pt-BR" dirty="0"/>
            <a:t>WILSON</a:t>
          </a:r>
        </a:p>
      </dgm:t>
    </dgm:pt>
    <dgm:pt modelId="{B8335CE7-FA96-44E2-B865-8A5354437AB1}" type="parTrans" cxnId="{D9A9D51D-670C-4DB8-A47C-FD46D7AC94C0}">
      <dgm:prSet/>
      <dgm:spPr/>
      <dgm:t>
        <a:bodyPr/>
        <a:lstStyle/>
        <a:p>
          <a:endParaRPr lang="pt-BR"/>
        </a:p>
      </dgm:t>
    </dgm:pt>
    <dgm:pt modelId="{B59428E9-2F3F-4D00-A96B-ED72B065B1FF}" type="sibTrans" cxnId="{D9A9D51D-670C-4DB8-A47C-FD46D7AC94C0}">
      <dgm:prSet/>
      <dgm:spPr/>
      <dgm:t>
        <a:bodyPr/>
        <a:lstStyle/>
        <a:p>
          <a:endParaRPr lang="pt-BR"/>
        </a:p>
      </dgm:t>
    </dgm:pt>
    <dgm:pt modelId="{8BEDC1F3-D017-49BF-BCB7-6D8E1A9B31C8}">
      <dgm:prSet phldrT="[Texto]"/>
      <dgm:spPr/>
      <dgm:t>
        <a:bodyPr/>
        <a:lstStyle/>
        <a:p>
          <a:r>
            <a:rPr lang="pt-BR" dirty="0"/>
            <a:t>SUEHB</a:t>
          </a:r>
        </a:p>
        <a:p>
          <a:r>
            <a:rPr lang="pt-BR" dirty="0" smtClean="0"/>
            <a:t>TACITO</a:t>
          </a:r>
          <a:endParaRPr lang="pt-BR" dirty="0"/>
        </a:p>
      </dgm:t>
    </dgm:pt>
    <dgm:pt modelId="{67DB4B99-FB12-477A-A74C-A4C4318AC778}" type="parTrans" cxnId="{D3430618-AD7C-4550-BD71-5BA352BD2D0B}">
      <dgm:prSet/>
      <dgm:spPr/>
      <dgm:t>
        <a:bodyPr/>
        <a:lstStyle/>
        <a:p>
          <a:endParaRPr lang="pt-BR"/>
        </a:p>
      </dgm:t>
    </dgm:pt>
    <dgm:pt modelId="{D5110608-34D8-47D9-9024-FC4D6D780F26}" type="sibTrans" cxnId="{D3430618-AD7C-4550-BD71-5BA352BD2D0B}">
      <dgm:prSet/>
      <dgm:spPr/>
      <dgm:t>
        <a:bodyPr/>
        <a:lstStyle/>
        <a:p>
          <a:endParaRPr lang="pt-BR"/>
        </a:p>
      </dgm:t>
    </dgm:pt>
    <dgm:pt modelId="{1CD243D0-0E7A-45F1-A35A-00B2A5169F00}">
      <dgm:prSet phldrT="[Texto]"/>
      <dgm:spPr/>
      <dgm:t>
        <a:bodyPr/>
        <a:lstStyle/>
        <a:p>
          <a:r>
            <a:rPr lang="pt-BR"/>
            <a:t>SUEHC</a:t>
          </a:r>
        </a:p>
        <a:p>
          <a:r>
            <a:rPr lang="pt-BR"/>
            <a:t>ELODIA</a:t>
          </a:r>
        </a:p>
      </dgm:t>
    </dgm:pt>
    <dgm:pt modelId="{9536408D-CD83-4BC2-A987-2EAB89223B8F}" type="parTrans" cxnId="{458F63CF-F07C-465D-815A-3131FAFC8634}">
      <dgm:prSet/>
      <dgm:spPr/>
      <dgm:t>
        <a:bodyPr/>
        <a:lstStyle/>
        <a:p>
          <a:endParaRPr lang="pt-BR"/>
        </a:p>
      </dgm:t>
    </dgm:pt>
    <dgm:pt modelId="{7B353DCF-9815-4343-9034-C0B6BED34BDF}" type="sibTrans" cxnId="{458F63CF-F07C-465D-815A-3131FAFC8634}">
      <dgm:prSet/>
      <dgm:spPr/>
      <dgm:t>
        <a:bodyPr/>
        <a:lstStyle/>
        <a:p>
          <a:endParaRPr lang="pt-BR"/>
        </a:p>
      </dgm:t>
    </dgm:pt>
    <dgm:pt modelId="{8A1BDFB2-AD44-4E36-8EA5-77D44A8B7372}">
      <dgm:prSet/>
      <dgm:spPr/>
      <dgm:t>
        <a:bodyPr/>
        <a:lstStyle/>
        <a:p>
          <a:r>
            <a:rPr lang="pt-BR" dirty="0"/>
            <a:t>SUEHD</a:t>
          </a:r>
        </a:p>
        <a:p>
          <a:r>
            <a:rPr lang="pt-BR" dirty="0"/>
            <a:t>GERALDO</a:t>
          </a:r>
        </a:p>
      </dgm:t>
    </dgm:pt>
    <dgm:pt modelId="{1D621967-5258-46E4-9C95-A20B991AC71E}" type="parTrans" cxnId="{1DF6718A-F313-4F1D-9CBA-1DE1F2361F65}">
      <dgm:prSet/>
      <dgm:spPr/>
      <dgm:t>
        <a:bodyPr/>
        <a:lstStyle/>
        <a:p>
          <a:endParaRPr lang="pt-BR"/>
        </a:p>
      </dgm:t>
    </dgm:pt>
    <dgm:pt modelId="{2BC2E672-DCB9-4FCD-BD48-15E46BF27124}" type="sibTrans" cxnId="{1DF6718A-F313-4F1D-9CBA-1DE1F2361F65}">
      <dgm:prSet/>
      <dgm:spPr/>
      <dgm:t>
        <a:bodyPr/>
        <a:lstStyle/>
        <a:p>
          <a:endParaRPr lang="pt-BR"/>
        </a:p>
      </dgm:t>
    </dgm:pt>
    <dgm:pt modelId="{D34EFC7F-A96C-4455-9FB6-92A93E3D7ADE}">
      <dgm:prSet/>
      <dgm:spPr/>
      <dgm:t>
        <a:bodyPr/>
        <a:lstStyle/>
        <a:p>
          <a:r>
            <a:rPr lang="pt-BR" dirty="0" smtClean="0"/>
            <a:t>SUEHE</a:t>
          </a:r>
          <a:endParaRPr lang="pt-BR" dirty="0"/>
        </a:p>
      </dgm:t>
    </dgm:pt>
    <dgm:pt modelId="{1FAAEB0E-772C-4C96-AAFD-7951399A8524}" type="parTrans" cxnId="{84AE9234-DDA4-4952-955A-465F7935E143}">
      <dgm:prSet/>
      <dgm:spPr/>
      <dgm:t>
        <a:bodyPr/>
        <a:lstStyle/>
        <a:p>
          <a:endParaRPr lang="pt-BR"/>
        </a:p>
      </dgm:t>
    </dgm:pt>
    <dgm:pt modelId="{F063E4E2-88D3-4066-8FB8-078C548943A0}" type="sibTrans" cxnId="{84AE9234-DDA4-4952-955A-465F7935E143}">
      <dgm:prSet/>
      <dgm:spPr/>
      <dgm:t>
        <a:bodyPr/>
        <a:lstStyle/>
        <a:p>
          <a:endParaRPr lang="pt-BR"/>
        </a:p>
      </dgm:t>
    </dgm:pt>
    <dgm:pt modelId="{B39838D7-BA3A-4CC9-A3B3-473788C3975D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/>
            <a:t>GEHPA</a:t>
          </a:r>
          <a:endParaRPr lang="pt-BR" dirty="0"/>
        </a:p>
        <a:p>
          <a:r>
            <a:rPr lang="pt-BR" dirty="0"/>
            <a:t>ANNA PAULA</a:t>
          </a:r>
        </a:p>
      </dgm:t>
    </dgm:pt>
    <dgm:pt modelId="{8183773F-437A-4D3B-BBC6-EFF33490DBBF}" type="parTrans" cxnId="{272FB659-63C8-4F45-8B98-554EDF13EE0F}">
      <dgm:prSet/>
      <dgm:spPr/>
      <dgm:t>
        <a:bodyPr/>
        <a:lstStyle/>
        <a:p>
          <a:endParaRPr lang="pt-BR"/>
        </a:p>
      </dgm:t>
    </dgm:pt>
    <dgm:pt modelId="{744BF6C1-93A8-40A7-BC23-FF75E744EE9F}" type="sibTrans" cxnId="{272FB659-63C8-4F45-8B98-554EDF13EE0F}">
      <dgm:prSet/>
      <dgm:spPr/>
      <dgm:t>
        <a:bodyPr/>
        <a:lstStyle/>
        <a:p>
          <a:endParaRPr lang="pt-BR"/>
        </a:p>
      </dgm:t>
    </dgm:pt>
    <dgm:pt modelId="{E84B7707-146C-4154-BC80-17E99094EB4B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dirty="0"/>
            <a:t>GEHPL</a:t>
          </a:r>
        </a:p>
        <a:p>
          <a:r>
            <a:rPr lang="pt-BR" dirty="0"/>
            <a:t>SIMONE</a:t>
          </a:r>
        </a:p>
      </dgm:t>
    </dgm:pt>
    <dgm:pt modelId="{AE8B41C5-7031-477E-8A43-A5585CFAB121}" type="parTrans" cxnId="{360C0B21-3D99-409D-B1E8-1FE279458492}">
      <dgm:prSet/>
      <dgm:spPr/>
      <dgm:t>
        <a:bodyPr/>
        <a:lstStyle/>
        <a:p>
          <a:endParaRPr lang="pt-BR"/>
        </a:p>
      </dgm:t>
    </dgm:pt>
    <dgm:pt modelId="{84ABDE26-20F4-47EC-AB35-06F1BA43D35A}" type="sibTrans" cxnId="{360C0B21-3D99-409D-B1E8-1FE279458492}">
      <dgm:prSet/>
      <dgm:spPr/>
      <dgm:t>
        <a:bodyPr/>
        <a:lstStyle/>
        <a:p>
          <a:endParaRPr lang="pt-BR"/>
        </a:p>
      </dgm:t>
    </dgm:pt>
    <dgm:pt modelId="{9A48CED2-6AC3-4DAE-AA34-A49B7FA28592}" type="asst">
      <dgm:prSet/>
      <dgm:spPr/>
      <dgm:t>
        <a:bodyPr/>
        <a:lstStyle/>
        <a:p>
          <a:r>
            <a:rPr lang="pt-BR"/>
            <a:t>GIHAB</a:t>
          </a:r>
        </a:p>
      </dgm:t>
    </dgm:pt>
    <dgm:pt modelId="{4828CC95-F218-470D-9D66-9632E0715568}" type="parTrans" cxnId="{E30E7415-8D83-430B-95E7-99442C0D893F}">
      <dgm:prSet/>
      <dgm:spPr/>
      <dgm:t>
        <a:bodyPr/>
        <a:lstStyle/>
        <a:p>
          <a:endParaRPr lang="pt-BR"/>
        </a:p>
      </dgm:t>
    </dgm:pt>
    <dgm:pt modelId="{8C9A37B6-78B8-429B-B4F2-5FA1F460D90C}" type="sibTrans" cxnId="{E30E7415-8D83-430B-95E7-99442C0D893F}">
      <dgm:prSet/>
      <dgm:spPr/>
      <dgm:t>
        <a:bodyPr/>
        <a:lstStyle/>
        <a:p>
          <a:endParaRPr lang="pt-BR"/>
        </a:p>
      </dgm:t>
    </dgm:pt>
    <dgm:pt modelId="{05995FCB-E05C-4A34-8E9A-12F6A691B325}" type="asst">
      <dgm:prSet/>
      <dgm:spPr/>
      <dgm:t>
        <a:bodyPr/>
        <a:lstStyle/>
        <a:p>
          <a:r>
            <a:rPr lang="pt-BR"/>
            <a:t>GIHAB</a:t>
          </a:r>
        </a:p>
      </dgm:t>
    </dgm:pt>
    <dgm:pt modelId="{75BF99DD-AE83-47BC-9D44-FAF0FDA4F0C7}" type="parTrans" cxnId="{71670952-912E-45F6-9583-912E5401D4C5}">
      <dgm:prSet/>
      <dgm:spPr/>
      <dgm:t>
        <a:bodyPr/>
        <a:lstStyle/>
        <a:p>
          <a:endParaRPr lang="pt-BR"/>
        </a:p>
      </dgm:t>
    </dgm:pt>
    <dgm:pt modelId="{4957E7BA-31CA-445F-B12F-82A2CF4ABC05}" type="sibTrans" cxnId="{71670952-912E-45F6-9583-912E5401D4C5}">
      <dgm:prSet/>
      <dgm:spPr/>
      <dgm:t>
        <a:bodyPr/>
        <a:lstStyle/>
        <a:p>
          <a:endParaRPr lang="pt-BR"/>
        </a:p>
      </dgm:t>
    </dgm:pt>
    <dgm:pt modelId="{DD391E45-27ED-4769-82EC-B093EFE6AB45}" type="asst">
      <dgm:prSet/>
      <dgm:spPr/>
      <dgm:t>
        <a:bodyPr/>
        <a:lstStyle/>
        <a:p>
          <a:r>
            <a:rPr lang="pt-BR"/>
            <a:t>GIHAB</a:t>
          </a:r>
        </a:p>
      </dgm:t>
    </dgm:pt>
    <dgm:pt modelId="{BE51C16E-20D6-4830-9B57-5B7287C6575C}" type="parTrans" cxnId="{EFDE8C8E-39AD-4701-897D-83B8206CA327}">
      <dgm:prSet/>
      <dgm:spPr/>
      <dgm:t>
        <a:bodyPr/>
        <a:lstStyle/>
        <a:p>
          <a:endParaRPr lang="pt-BR"/>
        </a:p>
      </dgm:t>
    </dgm:pt>
    <dgm:pt modelId="{888FE321-A63E-4C01-9931-4E9A7659D2B8}" type="sibTrans" cxnId="{EFDE8C8E-39AD-4701-897D-83B8206CA327}">
      <dgm:prSet/>
      <dgm:spPr/>
      <dgm:t>
        <a:bodyPr/>
        <a:lstStyle/>
        <a:p>
          <a:endParaRPr lang="pt-BR"/>
        </a:p>
      </dgm:t>
    </dgm:pt>
    <dgm:pt modelId="{84B0837A-8F13-4C96-9DA7-1A3FA670A16D}" type="asst">
      <dgm:prSet/>
      <dgm:spPr/>
      <dgm:t>
        <a:bodyPr/>
        <a:lstStyle/>
        <a:p>
          <a:r>
            <a:rPr lang="pt-BR"/>
            <a:t>GIHAB</a:t>
          </a:r>
        </a:p>
      </dgm:t>
    </dgm:pt>
    <dgm:pt modelId="{0A47F8B0-052C-463A-9435-9474419368C0}" type="parTrans" cxnId="{39BC730D-1D70-4C72-BC90-70E40A43DAE8}">
      <dgm:prSet/>
      <dgm:spPr/>
      <dgm:t>
        <a:bodyPr/>
        <a:lstStyle/>
        <a:p>
          <a:endParaRPr lang="pt-BR"/>
        </a:p>
      </dgm:t>
    </dgm:pt>
    <dgm:pt modelId="{37939380-11C5-4BA1-BCD6-F3CF26978C8B}" type="sibTrans" cxnId="{39BC730D-1D70-4C72-BC90-70E40A43DAE8}">
      <dgm:prSet/>
      <dgm:spPr/>
      <dgm:t>
        <a:bodyPr/>
        <a:lstStyle/>
        <a:p>
          <a:endParaRPr lang="pt-BR"/>
        </a:p>
      </dgm:t>
    </dgm:pt>
    <dgm:pt modelId="{3E5E5C24-8CFC-43F2-8C7A-D5A191193134}" type="asst">
      <dgm:prSet/>
      <dgm:spPr/>
      <dgm:t>
        <a:bodyPr/>
        <a:lstStyle/>
        <a:p>
          <a:r>
            <a:rPr lang="pt-BR"/>
            <a:t>GIHAB</a:t>
          </a:r>
        </a:p>
      </dgm:t>
    </dgm:pt>
    <dgm:pt modelId="{F31874BD-E801-4D87-A025-81A0E3C1A9DF}" type="parTrans" cxnId="{04E2C18C-612E-4A01-980D-BA33F63F6E02}">
      <dgm:prSet/>
      <dgm:spPr/>
      <dgm:t>
        <a:bodyPr/>
        <a:lstStyle/>
        <a:p>
          <a:endParaRPr lang="pt-BR"/>
        </a:p>
      </dgm:t>
    </dgm:pt>
    <dgm:pt modelId="{E82B9895-A339-426D-8443-423536F1E6E3}" type="sibTrans" cxnId="{04E2C18C-612E-4A01-980D-BA33F63F6E02}">
      <dgm:prSet/>
      <dgm:spPr/>
      <dgm:t>
        <a:bodyPr/>
        <a:lstStyle/>
        <a:p>
          <a:endParaRPr lang="pt-BR"/>
        </a:p>
      </dgm:t>
    </dgm:pt>
    <dgm:pt modelId="{06BC23B0-2750-4785-AE4C-4CE2E223BE87}" type="asst">
      <dgm:prSet phldrT="[Texto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1">
            <a:lumMod val="75000"/>
          </a:schemeClr>
        </a:solidFill>
        <a:ln>
          <a:prstDash val="sysDash"/>
        </a:ln>
      </dgm:spPr>
      <dgm:t>
        <a:bodyPr/>
        <a:lstStyle/>
        <a:p>
          <a:r>
            <a:rPr lang="pt-BR" dirty="0" smtClean="0"/>
            <a:t>SUHAC04</a:t>
          </a:r>
        </a:p>
        <a:p>
          <a:r>
            <a:rPr lang="pt-BR" dirty="0" smtClean="0"/>
            <a:t>IMPRENSA</a:t>
          </a:r>
          <a:endParaRPr lang="pt-BR" dirty="0"/>
        </a:p>
      </dgm:t>
    </dgm:pt>
    <dgm:pt modelId="{03C0E708-3072-4123-AE0B-953CB4461AB1}" type="parTrans" cxnId="{BFA534DE-CC31-4ACD-8D57-6D75C53B668F}">
      <dgm:prSet/>
      <dgm:spPr/>
      <dgm:t>
        <a:bodyPr/>
        <a:lstStyle/>
        <a:p>
          <a:endParaRPr lang="pt-BR"/>
        </a:p>
      </dgm:t>
    </dgm:pt>
    <dgm:pt modelId="{59FD69E1-216F-49F7-AA91-465C986FA205}" type="sibTrans" cxnId="{BFA534DE-CC31-4ACD-8D57-6D75C53B668F}">
      <dgm:prSet/>
      <dgm:spPr/>
      <dgm:t>
        <a:bodyPr/>
        <a:lstStyle/>
        <a:p>
          <a:endParaRPr lang="pt-BR"/>
        </a:p>
      </dgm:t>
    </dgm:pt>
    <dgm:pt modelId="{E989F643-1C44-4846-9B3F-B44602F2D9A2}" type="pres">
      <dgm:prSet presAssocID="{73F5F49B-96CB-429D-9A6C-E855436BAF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1B54D8DC-E9F6-4DBA-8F4C-D88E0EB4AF84}" type="pres">
      <dgm:prSet presAssocID="{BE7B4333-5605-4586-874A-C874850AAA0F}" presName="hierRoot1" presStyleCnt="0">
        <dgm:presLayoutVars>
          <dgm:hierBranch val="init"/>
        </dgm:presLayoutVars>
      </dgm:prSet>
      <dgm:spPr/>
    </dgm:pt>
    <dgm:pt modelId="{ED5922D8-69C9-42B6-B33E-A09139C8E62D}" type="pres">
      <dgm:prSet presAssocID="{BE7B4333-5605-4586-874A-C874850AAA0F}" presName="rootComposite1" presStyleCnt="0"/>
      <dgm:spPr/>
    </dgm:pt>
    <dgm:pt modelId="{8EC8CD6E-3D87-405F-B762-DCD2992C825B}" type="pres">
      <dgm:prSet presAssocID="{BE7B4333-5605-4586-874A-C874850AAA0F}" presName="rootText1" presStyleLbl="node0" presStyleIdx="0" presStyleCnt="1" custScaleX="121790" custScaleY="12608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251B2F-A20F-4951-8D0E-7E439F722077}" type="pres">
      <dgm:prSet presAssocID="{BE7B4333-5605-4586-874A-C874850AAA0F}" presName="rootConnector1" presStyleLbl="node1" presStyleIdx="0" presStyleCnt="0"/>
      <dgm:spPr/>
      <dgm:t>
        <a:bodyPr/>
        <a:lstStyle/>
        <a:p>
          <a:endParaRPr lang="pt-BR"/>
        </a:p>
      </dgm:t>
    </dgm:pt>
    <dgm:pt modelId="{96FE7E9D-4A52-4D89-BFCB-8CE6E1F6EA66}" type="pres">
      <dgm:prSet presAssocID="{BE7B4333-5605-4586-874A-C874850AAA0F}" presName="hierChild2" presStyleCnt="0"/>
      <dgm:spPr/>
    </dgm:pt>
    <dgm:pt modelId="{64CCF85C-8542-49FA-B6C0-5E99985DCE44}" type="pres">
      <dgm:prSet presAssocID="{8183773F-437A-4D3B-BBC6-EFF33490DBBF}" presName="Name37" presStyleLbl="parChTrans1D2" presStyleIdx="0" presStyleCnt="9"/>
      <dgm:spPr/>
      <dgm:t>
        <a:bodyPr/>
        <a:lstStyle/>
        <a:p>
          <a:endParaRPr lang="pt-BR"/>
        </a:p>
      </dgm:t>
    </dgm:pt>
    <dgm:pt modelId="{DB422811-003A-468F-A50B-4816FFACFFE5}" type="pres">
      <dgm:prSet presAssocID="{B39838D7-BA3A-4CC9-A3B3-473788C3975D}" presName="hierRoot2" presStyleCnt="0">
        <dgm:presLayoutVars>
          <dgm:hierBranch val="init"/>
        </dgm:presLayoutVars>
      </dgm:prSet>
      <dgm:spPr/>
    </dgm:pt>
    <dgm:pt modelId="{442B6629-6D4F-424B-986D-ECBCB29B856B}" type="pres">
      <dgm:prSet presAssocID="{B39838D7-BA3A-4CC9-A3B3-473788C3975D}" presName="rootComposite" presStyleCnt="0"/>
      <dgm:spPr/>
    </dgm:pt>
    <dgm:pt modelId="{515B3C22-03DD-44D4-BB9A-03008F120A96}" type="pres">
      <dgm:prSet presAssocID="{B39838D7-BA3A-4CC9-A3B3-473788C3975D}" presName="rootText" presStyleLbl="node2" presStyleIdx="0" presStyleCnt="7" custLinFactNeighborX="872" custLinFactNeighborY="-4670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EBD8F1-0038-4C3E-AF8A-CFB2A15728FF}" type="pres">
      <dgm:prSet presAssocID="{B39838D7-BA3A-4CC9-A3B3-473788C3975D}" presName="rootConnector" presStyleLbl="node2" presStyleIdx="0" presStyleCnt="7"/>
      <dgm:spPr/>
      <dgm:t>
        <a:bodyPr/>
        <a:lstStyle/>
        <a:p>
          <a:endParaRPr lang="pt-BR"/>
        </a:p>
      </dgm:t>
    </dgm:pt>
    <dgm:pt modelId="{9B0833AF-E747-4AD4-8624-B36582ED7C21}" type="pres">
      <dgm:prSet presAssocID="{B39838D7-BA3A-4CC9-A3B3-473788C3975D}" presName="hierChild4" presStyleCnt="0"/>
      <dgm:spPr/>
    </dgm:pt>
    <dgm:pt modelId="{D2E31DC9-0C80-4DFD-84ED-EA6B6A9539F5}" type="pres">
      <dgm:prSet presAssocID="{B39838D7-BA3A-4CC9-A3B3-473788C3975D}" presName="hierChild5" presStyleCnt="0"/>
      <dgm:spPr/>
    </dgm:pt>
    <dgm:pt modelId="{633863A2-9B19-4646-A3D1-432B62B145BF}" type="pres">
      <dgm:prSet presAssocID="{B8335CE7-FA96-44E2-B865-8A5354437AB1}" presName="Name37" presStyleLbl="parChTrans1D2" presStyleIdx="1" presStyleCnt="9"/>
      <dgm:spPr/>
      <dgm:t>
        <a:bodyPr/>
        <a:lstStyle/>
        <a:p>
          <a:endParaRPr lang="pt-BR"/>
        </a:p>
      </dgm:t>
    </dgm:pt>
    <dgm:pt modelId="{94679A32-12EC-47ED-B043-6719F9D86E33}" type="pres">
      <dgm:prSet presAssocID="{12A2B57C-866B-4FFB-9A73-F207DF25F191}" presName="hierRoot2" presStyleCnt="0">
        <dgm:presLayoutVars>
          <dgm:hierBranch val="init"/>
        </dgm:presLayoutVars>
      </dgm:prSet>
      <dgm:spPr/>
    </dgm:pt>
    <dgm:pt modelId="{DAB23BAC-CABD-4DFF-80A5-25A7CA06395D}" type="pres">
      <dgm:prSet presAssocID="{12A2B57C-866B-4FFB-9A73-F207DF25F191}" presName="rootComposite" presStyleCnt="0"/>
      <dgm:spPr/>
    </dgm:pt>
    <dgm:pt modelId="{BC64F386-67FF-419B-B90B-25A91D1ACEA4}" type="pres">
      <dgm:prSet presAssocID="{12A2B57C-866B-4FFB-9A73-F207DF25F191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4019C88-DABF-48FD-A67F-3F391F513DEF}" type="pres">
      <dgm:prSet presAssocID="{12A2B57C-866B-4FFB-9A73-F207DF25F191}" presName="rootConnector" presStyleLbl="node2" presStyleIdx="1" presStyleCnt="7"/>
      <dgm:spPr/>
      <dgm:t>
        <a:bodyPr/>
        <a:lstStyle/>
        <a:p>
          <a:endParaRPr lang="pt-BR"/>
        </a:p>
      </dgm:t>
    </dgm:pt>
    <dgm:pt modelId="{E4D06880-03FD-4478-A60C-3AE58028A6F1}" type="pres">
      <dgm:prSet presAssocID="{12A2B57C-866B-4FFB-9A73-F207DF25F191}" presName="hierChild4" presStyleCnt="0"/>
      <dgm:spPr/>
    </dgm:pt>
    <dgm:pt modelId="{91CB44B4-87F9-4E2B-AEF9-5953F7E89955}" type="pres">
      <dgm:prSet presAssocID="{12A2B57C-866B-4FFB-9A73-F207DF25F191}" presName="hierChild5" presStyleCnt="0"/>
      <dgm:spPr/>
    </dgm:pt>
    <dgm:pt modelId="{972DB1FC-A403-42D4-91DA-AA4E837B82B4}" type="pres">
      <dgm:prSet presAssocID="{4828CC95-F218-470D-9D66-9632E0715568}" presName="Name111" presStyleLbl="parChTrans1D3" presStyleIdx="0" presStyleCnt="5"/>
      <dgm:spPr/>
      <dgm:t>
        <a:bodyPr/>
        <a:lstStyle/>
        <a:p>
          <a:endParaRPr lang="pt-BR"/>
        </a:p>
      </dgm:t>
    </dgm:pt>
    <dgm:pt modelId="{2D2423B2-ABD9-4321-A005-136FC0C12EA5}" type="pres">
      <dgm:prSet presAssocID="{9A48CED2-6AC3-4DAE-AA34-A49B7FA28592}" presName="hierRoot3" presStyleCnt="0">
        <dgm:presLayoutVars>
          <dgm:hierBranch val="init"/>
        </dgm:presLayoutVars>
      </dgm:prSet>
      <dgm:spPr/>
    </dgm:pt>
    <dgm:pt modelId="{1AECFF13-F7C2-4470-AECD-440B89888EE9}" type="pres">
      <dgm:prSet presAssocID="{9A48CED2-6AC3-4DAE-AA34-A49B7FA28592}" presName="rootComposite3" presStyleCnt="0"/>
      <dgm:spPr/>
    </dgm:pt>
    <dgm:pt modelId="{63A89B2F-7565-4FC3-9AB0-5F910C3726E3}" type="pres">
      <dgm:prSet presAssocID="{9A48CED2-6AC3-4DAE-AA34-A49B7FA28592}" presName="rootText3" presStyleLbl="asst2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6DE5232-E04C-4F61-8430-C3C6AAC7F518}" type="pres">
      <dgm:prSet presAssocID="{9A48CED2-6AC3-4DAE-AA34-A49B7FA28592}" presName="rootConnector3" presStyleLbl="asst2" presStyleIdx="0" presStyleCnt="5"/>
      <dgm:spPr/>
      <dgm:t>
        <a:bodyPr/>
        <a:lstStyle/>
        <a:p>
          <a:endParaRPr lang="pt-BR"/>
        </a:p>
      </dgm:t>
    </dgm:pt>
    <dgm:pt modelId="{8E1FEF63-5EBB-4859-8DB3-2E39E544BB29}" type="pres">
      <dgm:prSet presAssocID="{9A48CED2-6AC3-4DAE-AA34-A49B7FA28592}" presName="hierChild6" presStyleCnt="0"/>
      <dgm:spPr/>
    </dgm:pt>
    <dgm:pt modelId="{B5EC9756-9FA3-4E3A-A787-8EA0A82ECD40}" type="pres">
      <dgm:prSet presAssocID="{9A48CED2-6AC3-4DAE-AA34-A49B7FA28592}" presName="hierChild7" presStyleCnt="0"/>
      <dgm:spPr/>
    </dgm:pt>
    <dgm:pt modelId="{289DB0E3-0D93-43F1-86FD-F9D4808B23DF}" type="pres">
      <dgm:prSet presAssocID="{67DB4B99-FB12-477A-A74C-A4C4318AC778}" presName="Name37" presStyleLbl="parChTrans1D2" presStyleIdx="2" presStyleCnt="9"/>
      <dgm:spPr/>
      <dgm:t>
        <a:bodyPr/>
        <a:lstStyle/>
        <a:p>
          <a:endParaRPr lang="pt-BR"/>
        </a:p>
      </dgm:t>
    </dgm:pt>
    <dgm:pt modelId="{35F5949F-C55A-404E-9441-E4B1D1537460}" type="pres">
      <dgm:prSet presAssocID="{8BEDC1F3-D017-49BF-BCB7-6D8E1A9B31C8}" presName="hierRoot2" presStyleCnt="0">
        <dgm:presLayoutVars>
          <dgm:hierBranch val="init"/>
        </dgm:presLayoutVars>
      </dgm:prSet>
      <dgm:spPr/>
    </dgm:pt>
    <dgm:pt modelId="{11B76B95-2230-4C42-A468-FFFC7628C6EA}" type="pres">
      <dgm:prSet presAssocID="{8BEDC1F3-D017-49BF-BCB7-6D8E1A9B31C8}" presName="rootComposite" presStyleCnt="0"/>
      <dgm:spPr/>
    </dgm:pt>
    <dgm:pt modelId="{EE4F8856-F6DB-4076-A742-1865A49D9A99}" type="pres">
      <dgm:prSet presAssocID="{8BEDC1F3-D017-49BF-BCB7-6D8E1A9B31C8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3783965-6086-4A08-B451-E00595C47C17}" type="pres">
      <dgm:prSet presAssocID="{8BEDC1F3-D017-49BF-BCB7-6D8E1A9B31C8}" presName="rootConnector" presStyleLbl="node2" presStyleIdx="2" presStyleCnt="7"/>
      <dgm:spPr/>
      <dgm:t>
        <a:bodyPr/>
        <a:lstStyle/>
        <a:p>
          <a:endParaRPr lang="pt-BR"/>
        </a:p>
      </dgm:t>
    </dgm:pt>
    <dgm:pt modelId="{56B7AC48-660F-4A92-9ACE-A30B2AE3FD08}" type="pres">
      <dgm:prSet presAssocID="{8BEDC1F3-D017-49BF-BCB7-6D8E1A9B31C8}" presName="hierChild4" presStyleCnt="0"/>
      <dgm:spPr/>
    </dgm:pt>
    <dgm:pt modelId="{200247E5-F220-4B5E-B773-2716CA8D6151}" type="pres">
      <dgm:prSet presAssocID="{8BEDC1F3-D017-49BF-BCB7-6D8E1A9B31C8}" presName="hierChild5" presStyleCnt="0"/>
      <dgm:spPr/>
    </dgm:pt>
    <dgm:pt modelId="{AB4FDD97-1452-4CEA-91EB-2A3246AD9C42}" type="pres">
      <dgm:prSet presAssocID="{75BF99DD-AE83-47BC-9D44-FAF0FDA4F0C7}" presName="Name111" presStyleLbl="parChTrans1D3" presStyleIdx="1" presStyleCnt="5"/>
      <dgm:spPr/>
      <dgm:t>
        <a:bodyPr/>
        <a:lstStyle/>
        <a:p>
          <a:endParaRPr lang="pt-BR"/>
        </a:p>
      </dgm:t>
    </dgm:pt>
    <dgm:pt modelId="{03DD64A6-6826-48D1-BBD2-5F1040200B9E}" type="pres">
      <dgm:prSet presAssocID="{05995FCB-E05C-4A34-8E9A-12F6A691B325}" presName="hierRoot3" presStyleCnt="0">
        <dgm:presLayoutVars>
          <dgm:hierBranch val="init"/>
        </dgm:presLayoutVars>
      </dgm:prSet>
      <dgm:spPr/>
    </dgm:pt>
    <dgm:pt modelId="{E3B02680-11E2-42C9-8739-4787DF865614}" type="pres">
      <dgm:prSet presAssocID="{05995FCB-E05C-4A34-8E9A-12F6A691B325}" presName="rootComposite3" presStyleCnt="0"/>
      <dgm:spPr/>
    </dgm:pt>
    <dgm:pt modelId="{999D3B0B-643F-445F-AE20-396C14F94685}" type="pres">
      <dgm:prSet presAssocID="{05995FCB-E05C-4A34-8E9A-12F6A691B325}" presName="rootText3" presStyleLbl="asst2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320BC7C-F385-46CE-94F7-D714E07EC299}" type="pres">
      <dgm:prSet presAssocID="{05995FCB-E05C-4A34-8E9A-12F6A691B325}" presName="rootConnector3" presStyleLbl="asst2" presStyleIdx="1" presStyleCnt="5"/>
      <dgm:spPr/>
      <dgm:t>
        <a:bodyPr/>
        <a:lstStyle/>
        <a:p>
          <a:endParaRPr lang="pt-BR"/>
        </a:p>
      </dgm:t>
    </dgm:pt>
    <dgm:pt modelId="{9C11A72C-B3B9-49CA-92DB-8566A6A41DCE}" type="pres">
      <dgm:prSet presAssocID="{05995FCB-E05C-4A34-8E9A-12F6A691B325}" presName="hierChild6" presStyleCnt="0"/>
      <dgm:spPr/>
    </dgm:pt>
    <dgm:pt modelId="{88C4DA6A-6AE3-4455-8924-99B60B622711}" type="pres">
      <dgm:prSet presAssocID="{05995FCB-E05C-4A34-8E9A-12F6A691B325}" presName="hierChild7" presStyleCnt="0"/>
      <dgm:spPr/>
    </dgm:pt>
    <dgm:pt modelId="{42D2BDC1-B8A1-4E90-B964-C22C5FE5C705}" type="pres">
      <dgm:prSet presAssocID="{9536408D-CD83-4BC2-A987-2EAB89223B8F}" presName="Name37" presStyleLbl="parChTrans1D2" presStyleIdx="3" presStyleCnt="9"/>
      <dgm:spPr/>
      <dgm:t>
        <a:bodyPr/>
        <a:lstStyle/>
        <a:p>
          <a:endParaRPr lang="pt-BR"/>
        </a:p>
      </dgm:t>
    </dgm:pt>
    <dgm:pt modelId="{A5319296-5DF3-49DD-BC39-C71DB9A052CC}" type="pres">
      <dgm:prSet presAssocID="{1CD243D0-0E7A-45F1-A35A-00B2A5169F00}" presName="hierRoot2" presStyleCnt="0">
        <dgm:presLayoutVars>
          <dgm:hierBranch val="init"/>
        </dgm:presLayoutVars>
      </dgm:prSet>
      <dgm:spPr/>
    </dgm:pt>
    <dgm:pt modelId="{49DC7224-3966-433C-B6BC-4D3CFE3C40BD}" type="pres">
      <dgm:prSet presAssocID="{1CD243D0-0E7A-45F1-A35A-00B2A5169F00}" presName="rootComposite" presStyleCnt="0"/>
      <dgm:spPr/>
    </dgm:pt>
    <dgm:pt modelId="{81D80B4C-155D-4564-943A-6AC46230ACF1}" type="pres">
      <dgm:prSet presAssocID="{1CD243D0-0E7A-45F1-A35A-00B2A5169F00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27C2689-ADB1-4CBC-9C9A-D7E318759082}" type="pres">
      <dgm:prSet presAssocID="{1CD243D0-0E7A-45F1-A35A-00B2A5169F00}" presName="rootConnector" presStyleLbl="node2" presStyleIdx="3" presStyleCnt="7"/>
      <dgm:spPr/>
      <dgm:t>
        <a:bodyPr/>
        <a:lstStyle/>
        <a:p>
          <a:endParaRPr lang="pt-BR"/>
        </a:p>
      </dgm:t>
    </dgm:pt>
    <dgm:pt modelId="{7E21E650-5050-487C-9C1C-432DFD30449A}" type="pres">
      <dgm:prSet presAssocID="{1CD243D0-0E7A-45F1-A35A-00B2A5169F00}" presName="hierChild4" presStyleCnt="0"/>
      <dgm:spPr/>
    </dgm:pt>
    <dgm:pt modelId="{E7FFDEDC-CE04-4C3C-9601-5A03140C4CF6}" type="pres">
      <dgm:prSet presAssocID="{1CD243D0-0E7A-45F1-A35A-00B2A5169F00}" presName="hierChild5" presStyleCnt="0"/>
      <dgm:spPr/>
    </dgm:pt>
    <dgm:pt modelId="{165DF343-F7CE-4E30-A557-8CF78A6AB38A}" type="pres">
      <dgm:prSet presAssocID="{BE51C16E-20D6-4830-9B57-5B7287C6575C}" presName="Name111" presStyleLbl="parChTrans1D3" presStyleIdx="2" presStyleCnt="5"/>
      <dgm:spPr/>
      <dgm:t>
        <a:bodyPr/>
        <a:lstStyle/>
        <a:p>
          <a:endParaRPr lang="pt-BR"/>
        </a:p>
      </dgm:t>
    </dgm:pt>
    <dgm:pt modelId="{81DEA439-9FBB-4A14-8E47-E250F94D76F6}" type="pres">
      <dgm:prSet presAssocID="{DD391E45-27ED-4769-82EC-B093EFE6AB45}" presName="hierRoot3" presStyleCnt="0">
        <dgm:presLayoutVars>
          <dgm:hierBranch val="init"/>
        </dgm:presLayoutVars>
      </dgm:prSet>
      <dgm:spPr/>
    </dgm:pt>
    <dgm:pt modelId="{81263FA7-67CD-4826-A520-C5F52CA5D673}" type="pres">
      <dgm:prSet presAssocID="{DD391E45-27ED-4769-82EC-B093EFE6AB45}" presName="rootComposite3" presStyleCnt="0"/>
      <dgm:spPr/>
    </dgm:pt>
    <dgm:pt modelId="{CF967030-6141-4A57-92B5-E84ED60618CE}" type="pres">
      <dgm:prSet presAssocID="{DD391E45-27ED-4769-82EC-B093EFE6AB45}" presName="rootText3" presStyleLbl="asst2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2633ADC-544D-4C17-8749-6815248EDFE5}" type="pres">
      <dgm:prSet presAssocID="{DD391E45-27ED-4769-82EC-B093EFE6AB45}" presName="rootConnector3" presStyleLbl="asst2" presStyleIdx="2" presStyleCnt="5"/>
      <dgm:spPr/>
      <dgm:t>
        <a:bodyPr/>
        <a:lstStyle/>
        <a:p>
          <a:endParaRPr lang="pt-BR"/>
        </a:p>
      </dgm:t>
    </dgm:pt>
    <dgm:pt modelId="{1790A9B0-639F-46AE-A9B4-43734AFF2AB7}" type="pres">
      <dgm:prSet presAssocID="{DD391E45-27ED-4769-82EC-B093EFE6AB45}" presName="hierChild6" presStyleCnt="0"/>
      <dgm:spPr/>
    </dgm:pt>
    <dgm:pt modelId="{D4729E19-D9B3-4B98-B80B-627AFA6B137B}" type="pres">
      <dgm:prSet presAssocID="{DD391E45-27ED-4769-82EC-B093EFE6AB45}" presName="hierChild7" presStyleCnt="0"/>
      <dgm:spPr/>
    </dgm:pt>
    <dgm:pt modelId="{208F2454-F1EE-4050-BC6F-0EA1D14EE66A}" type="pres">
      <dgm:prSet presAssocID="{1D621967-5258-46E4-9C95-A20B991AC71E}" presName="Name37" presStyleLbl="parChTrans1D2" presStyleIdx="4" presStyleCnt="9"/>
      <dgm:spPr/>
      <dgm:t>
        <a:bodyPr/>
        <a:lstStyle/>
        <a:p>
          <a:endParaRPr lang="pt-BR"/>
        </a:p>
      </dgm:t>
    </dgm:pt>
    <dgm:pt modelId="{BCF21D49-3C3D-4B14-9C98-E0ADD8A61F3A}" type="pres">
      <dgm:prSet presAssocID="{8A1BDFB2-AD44-4E36-8EA5-77D44A8B7372}" presName="hierRoot2" presStyleCnt="0">
        <dgm:presLayoutVars>
          <dgm:hierBranch val="init"/>
        </dgm:presLayoutVars>
      </dgm:prSet>
      <dgm:spPr/>
    </dgm:pt>
    <dgm:pt modelId="{8B6C7FA0-CFAF-4083-ADA6-F38D5750D846}" type="pres">
      <dgm:prSet presAssocID="{8A1BDFB2-AD44-4E36-8EA5-77D44A8B7372}" presName="rootComposite" presStyleCnt="0"/>
      <dgm:spPr/>
    </dgm:pt>
    <dgm:pt modelId="{1B0F8725-DFFB-4798-99B5-7D04116AAEFD}" type="pres">
      <dgm:prSet presAssocID="{8A1BDFB2-AD44-4E36-8EA5-77D44A8B7372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083FF44-9C95-47D3-8B58-61F68139F1FA}" type="pres">
      <dgm:prSet presAssocID="{8A1BDFB2-AD44-4E36-8EA5-77D44A8B7372}" presName="rootConnector" presStyleLbl="node2" presStyleIdx="4" presStyleCnt="7"/>
      <dgm:spPr/>
      <dgm:t>
        <a:bodyPr/>
        <a:lstStyle/>
        <a:p>
          <a:endParaRPr lang="pt-BR"/>
        </a:p>
      </dgm:t>
    </dgm:pt>
    <dgm:pt modelId="{D08613C9-7A4C-4873-A4E7-0B5D1F3F06E4}" type="pres">
      <dgm:prSet presAssocID="{8A1BDFB2-AD44-4E36-8EA5-77D44A8B7372}" presName="hierChild4" presStyleCnt="0"/>
      <dgm:spPr/>
    </dgm:pt>
    <dgm:pt modelId="{E478182B-D076-4C50-98DB-71B9CB75F745}" type="pres">
      <dgm:prSet presAssocID="{8A1BDFB2-AD44-4E36-8EA5-77D44A8B7372}" presName="hierChild5" presStyleCnt="0"/>
      <dgm:spPr/>
    </dgm:pt>
    <dgm:pt modelId="{F6BE06CA-E256-4CE4-B24D-8E8A658AA5F9}" type="pres">
      <dgm:prSet presAssocID="{0A47F8B0-052C-463A-9435-9474419368C0}" presName="Name111" presStyleLbl="parChTrans1D3" presStyleIdx="3" presStyleCnt="5"/>
      <dgm:spPr/>
      <dgm:t>
        <a:bodyPr/>
        <a:lstStyle/>
        <a:p>
          <a:endParaRPr lang="pt-BR"/>
        </a:p>
      </dgm:t>
    </dgm:pt>
    <dgm:pt modelId="{9C8C00F0-728D-4343-B394-A79DCD7A0D2B}" type="pres">
      <dgm:prSet presAssocID="{84B0837A-8F13-4C96-9DA7-1A3FA670A16D}" presName="hierRoot3" presStyleCnt="0">
        <dgm:presLayoutVars>
          <dgm:hierBranch val="init"/>
        </dgm:presLayoutVars>
      </dgm:prSet>
      <dgm:spPr/>
    </dgm:pt>
    <dgm:pt modelId="{9A663DB1-7F4E-49FF-826F-AB7789969D53}" type="pres">
      <dgm:prSet presAssocID="{84B0837A-8F13-4C96-9DA7-1A3FA670A16D}" presName="rootComposite3" presStyleCnt="0"/>
      <dgm:spPr/>
    </dgm:pt>
    <dgm:pt modelId="{8985B50A-70DE-4B10-A769-91E828B17E1B}" type="pres">
      <dgm:prSet presAssocID="{84B0837A-8F13-4C96-9DA7-1A3FA670A16D}" presName="rootText3" presStyleLbl="asst2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47A9EDF-FB5B-4B34-BC5D-2A729272AD83}" type="pres">
      <dgm:prSet presAssocID="{84B0837A-8F13-4C96-9DA7-1A3FA670A16D}" presName="rootConnector3" presStyleLbl="asst2" presStyleIdx="3" presStyleCnt="5"/>
      <dgm:spPr/>
      <dgm:t>
        <a:bodyPr/>
        <a:lstStyle/>
        <a:p>
          <a:endParaRPr lang="pt-BR"/>
        </a:p>
      </dgm:t>
    </dgm:pt>
    <dgm:pt modelId="{3BB59DEE-0561-4555-9C9E-C686C0DED4ED}" type="pres">
      <dgm:prSet presAssocID="{84B0837A-8F13-4C96-9DA7-1A3FA670A16D}" presName="hierChild6" presStyleCnt="0"/>
      <dgm:spPr/>
    </dgm:pt>
    <dgm:pt modelId="{56BF2A7D-3DE5-4C7D-9F9A-23EE36AEDC3F}" type="pres">
      <dgm:prSet presAssocID="{84B0837A-8F13-4C96-9DA7-1A3FA670A16D}" presName="hierChild7" presStyleCnt="0"/>
      <dgm:spPr/>
    </dgm:pt>
    <dgm:pt modelId="{5A22B47A-B67C-496D-B50F-0509D1FC2A97}" type="pres">
      <dgm:prSet presAssocID="{1FAAEB0E-772C-4C96-AAFD-7951399A8524}" presName="Name37" presStyleLbl="parChTrans1D2" presStyleIdx="5" presStyleCnt="9"/>
      <dgm:spPr/>
      <dgm:t>
        <a:bodyPr/>
        <a:lstStyle/>
        <a:p>
          <a:endParaRPr lang="pt-BR"/>
        </a:p>
      </dgm:t>
    </dgm:pt>
    <dgm:pt modelId="{E9FC449E-08F6-4B31-B60F-D1AE9F4D0D75}" type="pres">
      <dgm:prSet presAssocID="{D34EFC7F-A96C-4455-9FB6-92A93E3D7ADE}" presName="hierRoot2" presStyleCnt="0">
        <dgm:presLayoutVars>
          <dgm:hierBranch val="init"/>
        </dgm:presLayoutVars>
      </dgm:prSet>
      <dgm:spPr/>
    </dgm:pt>
    <dgm:pt modelId="{7EC493A8-DD4E-49AF-A2AC-FE1192EA709E}" type="pres">
      <dgm:prSet presAssocID="{D34EFC7F-A96C-4455-9FB6-92A93E3D7ADE}" presName="rootComposite" presStyleCnt="0"/>
      <dgm:spPr/>
    </dgm:pt>
    <dgm:pt modelId="{06906321-5F37-4B5E-88D2-010E3787DF6C}" type="pres">
      <dgm:prSet presAssocID="{D34EFC7F-A96C-4455-9FB6-92A93E3D7ADE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BECFBD7-AB80-4477-8DE1-3767432115FE}" type="pres">
      <dgm:prSet presAssocID="{D34EFC7F-A96C-4455-9FB6-92A93E3D7ADE}" presName="rootConnector" presStyleLbl="node2" presStyleIdx="5" presStyleCnt="7"/>
      <dgm:spPr/>
      <dgm:t>
        <a:bodyPr/>
        <a:lstStyle/>
        <a:p>
          <a:endParaRPr lang="pt-BR"/>
        </a:p>
      </dgm:t>
    </dgm:pt>
    <dgm:pt modelId="{FE7574DA-878E-4CF3-B7B3-4429196AAB52}" type="pres">
      <dgm:prSet presAssocID="{D34EFC7F-A96C-4455-9FB6-92A93E3D7ADE}" presName="hierChild4" presStyleCnt="0"/>
      <dgm:spPr/>
    </dgm:pt>
    <dgm:pt modelId="{EAB7FF91-A8FC-4F5D-B30F-DE714BD18955}" type="pres">
      <dgm:prSet presAssocID="{D34EFC7F-A96C-4455-9FB6-92A93E3D7ADE}" presName="hierChild5" presStyleCnt="0"/>
      <dgm:spPr/>
    </dgm:pt>
    <dgm:pt modelId="{11C0D5FF-1C74-434B-AC12-7924166F55EB}" type="pres">
      <dgm:prSet presAssocID="{F31874BD-E801-4D87-A025-81A0E3C1A9DF}" presName="Name111" presStyleLbl="parChTrans1D3" presStyleIdx="4" presStyleCnt="5"/>
      <dgm:spPr/>
      <dgm:t>
        <a:bodyPr/>
        <a:lstStyle/>
        <a:p>
          <a:endParaRPr lang="pt-BR"/>
        </a:p>
      </dgm:t>
    </dgm:pt>
    <dgm:pt modelId="{5C825788-F17D-4EE7-8C9C-1D0B839B0E7E}" type="pres">
      <dgm:prSet presAssocID="{3E5E5C24-8CFC-43F2-8C7A-D5A191193134}" presName="hierRoot3" presStyleCnt="0">
        <dgm:presLayoutVars>
          <dgm:hierBranch val="init"/>
        </dgm:presLayoutVars>
      </dgm:prSet>
      <dgm:spPr/>
    </dgm:pt>
    <dgm:pt modelId="{F193F0AB-E25B-4FE0-B1BF-AD2664D8C18F}" type="pres">
      <dgm:prSet presAssocID="{3E5E5C24-8CFC-43F2-8C7A-D5A191193134}" presName="rootComposite3" presStyleCnt="0"/>
      <dgm:spPr/>
    </dgm:pt>
    <dgm:pt modelId="{98E7ACD0-7DEA-4406-95BC-1694D0A44220}" type="pres">
      <dgm:prSet presAssocID="{3E5E5C24-8CFC-43F2-8C7A-D5A191193134}" presName="rootText3" presStyleLbl="asst2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21E3EC2-F36E-4EA2-B098-8D0DF7567AB7}" type="pres">
      <dgm:prSet presAssocID="{3E5E5C24-8CFC-43F2-8C7A-D5A191193134}" presName="rootConnector3" presStyleLbl="asst2" presStyleIdx="4" presStyleCnt="5"/>
      <dgm:spPr/>
      <dgm:t>
        <a:bodyPr/>
        <a:lstStyle/>
        <a:p>
          <a:endParaRPr lang="pt-BR"/>
        </a:p>
      </dgm:t>
    </dgm:pt>
    <dgm:pt modelId="{5444BFEE-5AC3-4013-A904-80A87E36AB0B}" type="pres">
      <dgm:prSet presAssocID="{3E5E5C24-8CFC-43F2-8C7A-D5A191193134}" presName="hierChild6" presStyleCnt="0"/>
      <dgm:spPr/>
    </dgm:pt>
    <dgm:pt modelId="{98AB9EE4-D524-4123-B4E4-209A9DF74653}" type="pres">
      <dgm:prSet presAssocID="{3E5E5C24-8CFC-43F2-8C7A-D5A191193134}" presName="hierChild7" presStyleCnt="0"/>
      <dgm:spPr/>
    </dgm:pt>
    <dgm:pt modelId="{56BF9BC5-A2D3-4DC2-B7D3-3AFE0A0E4CDA}" type="pres">
      <dgm:prSet presAssocID="{AE8B41C5-7031-477E-8A43-A5585CFAB121}" presName="Name37" presStyleLbl="parChTrans1D2" presStyleIdx="6" presStyleCnt="9"/>
      <dgm:spPr/>
      <dgm:t>
        <a:bodyPr/>
        <a:lstStyle/>
        <a:p>
          <a:endParaRPr lang="pt-BR"/>
        </a:p>
      </dgm:t>
    </dgm:pt>
    <dgm:pt modelId="{61E2F2B2-1E41-4F72-8018-1D6B267EFEBD}" type="pres">
      <dgm:prSet presAssocID="{E84B7707-146C-4154-BC80-17E99094EB4B}" presName="hierRoot2" presStyleCnt="0">
        <dgm:presLayoutVars>
          <dgm:hierBranch val="init"/>
        </dgm:presLayoutVars>
      </dgm:prSet>
      <dgm:spPr/>
    </dgm:pt>
    <dgm:pt modelId="{9E7B7029-7E6E-4F9E-B73C-D0CAB167C80A}" type="pres">
      <dgm:prSet presAssocID="{E84B7707-146C-4154-BC80-17E99094EB4B}" presName="rootComposite" presStyleCnt="0"/>
      <dgm:spPr/>
    </dgm:pt>
    <dgm:pt modelId="{6C3B1648-1135-4B56-B535-06579E1A037F}" type="pres">
      <dgm:prSet presAssocID="{E84B7707-146C-4154-BC80-17E99094EB4B}" presName="rootText" presStyleLbl="node2" presStyleIdx="6" presStyleCnt="7" custLinFactNeighborX="3263" custLinFactNeighborY="-4636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49124BC-10DD-4DE9-A06B-25353E5BEBFC}" type="pres">
      <dgm:prSet presAssocID="{E84B7707-146C-4154-BC80-17E99094EB4B}" presName="rootConnector" presStyleLbl="node2" presStyleIdx="6" presStyleCnt="7"/>
      <dgm:spPr/>
      <dgm:t>
        <a:bodyPr/>
        <a:lstStyle/>
        <a:p>
          <a:endParaRPr lang="pt-BR"/>
        </a:p>
      </dgm:t>
    </dgm:pt>
    <dgm:pt modelId="{CAD3631E-F844-46D0-B609-FC8BDBF67FA1}" type="pres">
      <dgm:prSet presAssocID="{E84B7707-146C-4154-BC80-17E99094EB4B}" presName="hierChild4" presStyleCnt="0"/>
      <dgm:spPr/>
    </dgm:pt>
    <dgm:pt modelId="{08227AC7-1D21-464F-91B4-26F750831340}" type="pres">
      <dgm:prSet presAssocID="{E84B7707-146C-4154-BC80-17E99094EB4B}" presName="hierChild5" presStyleCnt="0"/>
      <dgm:spPr/>
    </dgm:pt>
    <dgm:pt modelId="{8DABF5CF-CC16-4FC5-86A5-BE863EABA803}" type="pres">
      <dgm:prSet presAssocID="{BE7B4333-5605-4586-874A-C874850AAA0F}" presName="hierChild3" presStyleCnt="0"/>
      <dgm:spPr/>
    </dgm:pt>
    <dgm:pt modelId="{B574BB40-CE19-45A6-A8DF-C5F3BA5E8003}" type="pres">
      <dgm:prSet presAssocID="{4C2C9907-6D89-4A1B-B6A2-2BA607361C5A}" presName="Name111" presStyleLbl="parChTrans1D2" presStyleIdx="7" presStyleCnt="9"/>
      <dgm:spPr/>
      <dgm:t>
        <a:bodyPr/>
        <a:lstStyle/>
        <a:p>
          <a:endParaRPr lang="pt-BR"/>
        </a:p>
      </dgm:t>
    </dgm:pt>
    <dgm:pt modelId="{DE2CC3C2-1B96-44AC-B0E4-AE39BFF70161}" type="pres">
      <dgm:prSet presAssocID="{3A4E2191-F0B6-4541-B6B5-99B616A5F9B1}" presName="hierRoot3" presStyleCnt="0">
        <dgm:presLayoutVars>
          <dgm:hierBranch val="init"/>
        </dgm:presLayoutVars>
      </dgm:prSet>
      <dgm:spPr/>
    </dgm:pt>
    <dgm:pt modelId="{4E810A03-9B6E-4B29-801F-332E07F63CB5}" type="pres">
      <dgm:prSet presAssocID="{3A4E2191-F0B6-4541-B6B5-99B616A5F9B1}" presName="rootComposite3" presStyleCnt="0"/>
      <dgm:spPr/>
    </dgm:pt>
    <dgm:pt modelId="{CC0B8419-25A6-466E-BFBF-3425DB8D5EBD}" type="pres">
      <dgm:prSet presAssocID="{3A4E2191-F0B6-4541-B6B5-99B616A5F9B1}" presName="rootText3" presStyleLbl="asst1" presStyleIdx="0" presStyleCnt="2" custScaleY="125450" custLinFactNeighborX="-64157" custLinFactNeighborY="-848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D3B2DB0-3D73-42D4-A110-3274F51E4B4C}" type="pres">
      <dgm:prSet presAssocID="{3A4E2191-F0B6-4541-B6B5-99B616A5F9B1}" presName="rootConnector3" presStyleLbl="asst1" presStyleIdx="0" presStyleCnt="2"/>
      <dgm:spPr/>
      <dgm:t>
        <a:bodyPr/>
        <a:lstStyle/>
        <a:p>
          <a:endParaRPr lang="pt-BR"/>
        </a:p>
      </dgm:t>
    </dgm:pt>
    <dgm:pt modelId="{455A0C77-DB51-465D-BA9D-3D12D61F22C1}" type="pres">
      <dgm:prSet presAssocID="{3A4E2191-F0B6-4541-B6B5-99B616A5F9B1}" presName="hierChild6" presStyleCnt="0"/>
      <dgm:spPr/>
    </dgm:pt>
    <dgm:pt modelId="{F16602AD-D49D-402A-974E-8D774B112B1F}" type="pres">
      <dgm:prSet presAssocID="{3A4E2191-F0B6-4541-B6B5-99B616A5F9B1}" presName="hierChild7" presStyleCnt="0"/>
      <dgm:spPr/>
    </dgm:pt>
    <dgm:pt modelId="{175618F4-C6AA-4398-A8AA-459DEFEA3402}" type="pres">
      <dgm:prSet presAssocID="{03C0E708-3072-4123-AE0B-953CB4461AB1}" presName="Name111" presStyleLbl="parChTrans1D2" presStyleIdx="8" presStyleCnt="9"/>
      <dgm:spPr/>
      <dgm:t>
        <a:bodyPr/>
        <a:lstStyle/>
        <a:p>
          <a:endParaRPr lang="pt-BR"/>
        </a:p>
      </dgm:t>
    </dgm:pt>
    <dgm:pt modelId="{EB35B3D0-68E6-4D72-95DE-C14E6A97168B}" type="pres">
      <dgm:prSet presAssocID="{06BC23B0-2750-4785-AE4C-4CE2E223BE87}" presName="hierRoot3" presStyleCnt="0">
        <dgm:presLayoutVars>
          <dgm:hierBranch val="init"/>
        </dgm:presLayoutVars>
      </dgm:prSet>
      <dgm:spPr/>
    </dgm:pt>
    <dgm:pt modelId="{1AC77074-1996-437C-AC4C-A2D85F7228EE}" type="pres">
      <dgm:prSet presAssocID="{06BC23B0-2750-4785-AE4C-4CE2E223BE87}" presName="rootComposite3" presStyleCnt="0"/>
      <dgm:spPr/>
    </dgm:pt>
    <dgm:pt modelId="{D4A4B6ED-C4DA-485F-9B5B-788215EA7BBA}" type="pres">
      <dgm:prSet presAssocID="{06BC23B0-2750-4785-AE4C-4CE2E223BE87}" presName="rootText3" presStyleLbl="asst1" presStyleIdx="1" presStyleCnt="2" custScaleY="125450" custLinFactNeighborX="71806" custLinFactNeighborY="-848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72F84D7-E946-4C4C-9086-8C7A8FDDDB2F}" type="pres">
      <dgm:prSet presAssocID="{06BC23B0-2750-4785-AE4C-4CE2E223BE87}" presName="rootConnector3" presStyleLbl="asst1" presStyleIdx="1" presStyleCnt="2"/>
      <dgm:spPr/>
      <dgm:t>
        <a:bodyPr/>
        <a:lstStyle/>
        <a:p>
          <a:endParaRPr lang="pt-BR"/>
        </a:p>
      </dgm:t>
    </dgm:pt>
    <dgm:pt modelId="{D2EFFD1C-C461-4F4D-A858-112A7C05B0E5}" type="pres">
      <dgm:prSet presAssocID="{06BC23B0-2750-4785-AE4C-4CE2E223BE87}" presName="hierChild6" presStyleCnt="0"/>
      <dgm:spPr/>
    </dgm:pt>
    <dgm:pt modelId="{90ABA13E-7682-40F0-B3D5-08E7DFBE1E2D}" type="pres">
      <dgm:prSet presAssocID="{06BC23B0-2750-4785-AE4C-4CE2E223BE87}" presName="hierChild7" presStyleCnt="0"/>
      <dgm:spPr/>
    </dgm:pt>
  </dgm:ptLst>
  <dgm:cxnLst>
    <dgm:cxn modelId="{47493938-BB47-4E70-9B4D-9F6ED13F40F5}" type="presOf" srcId="{AE8B41C5-7031-477E-8A43-A5585CFAB121}" destId="{56BF9BC5-A2D3-4DC2-B7D3-3AFE0A0E4CDA}" srcOrd="0" destOrd="0" presId="urn:microsoft.com/office/officeart/2005/8/layout/orgChart1"/>
    <dgm:cxn modelId="{D9A9D51D-670C-4DB8-A47C-FD46D7AC94C0}" srcId="{BE7B4333-5605-4586-874A-C874850AAA0F}" destId="{12A2B57C-866B-4FFB-9A73-F207DF25F191}" srcOrd="3" destOrd="0" parTransId="{B8335CE7-FA96-44E2-B865-8A5354437AB1}" sibTransId="{B59428E9-2F3F-4D00-A96B-ED72B065B1FF}"/>
    <dgm:cxn modelId="{A77400F5-6194-4501-AF60-5519579122C4}" type="presOf" srcId="{B39838D7-BA3A-4CC9-A3B3-473788C3975D}" destId="{DEEBD8F1-0038-4C3E-AF8A-CFB2A15728FF}" srcOrd="1" destOrd="0" presId="urn:microsoft.com/office/officeart/2005/8/layout/orgChart1"/>
    <dgm:cxn modelId="{F062E958-9931-4534-BF4B-E0EB399A3E5C}" type="presOf" srcId="{0A47F8B0-052C-463A-9435-9474419368C0}" destId="{F6BE06CA-E256-4CE4-B24D-8E8A658AA5F9}" srcOrd="0" destOrd="0" presId="urn:microsoft.com/office/officeart/2005/8/layout/orgChart1"/>
    <dgm:cxn modelId="{99FCD662-1F45-4604-B412-2CEE0EB3B7E1}" type="presOf" srcId="{D34EFC7F-A96C-4455-9FB6-92A93E3D7ADE}" destId="{06906321-5F37-4B5E-88D2-010E3787DF6C}" srcOrd="0" destOrd="0" presId="urn:microsoft.com/office/officeart/2005/8/layout/orgChart1"/>
    <dgm:cxn modelId="{F73FD0D7-6F3B-4E4E-8756-0A5C90B2BAEB}" type="presOf" srcId="{12A2B57C-866B-4FFB-9A73-F207DF25F191}" destId="{BC64F386-67FF-419B-B90B-25A91D1ACEA4}" srcOrd="0" destOrd="0" presId="urn:microsoft.com/office/officeart/2005/8/layout/orgChart1"/>
    <dgm:cxn modelId="{F11C85CC-0FCB-4ECE-8957-6D3956D716E2}" type="presOf" srcId="{8A1BDFB2-AD44-4E36-8EA5-77D44A8B7372}" destId="{1B0F8725-DFFB-4798-99B5-7D04116AAEFD}" srcOrd="0" destOrd="0" presId="urn:microsoft.com/office/officeart/2005/8/layout/orgChart1"/>
    <dgm:cxn modelId="{1DF6718A-F313-4F1D-9CBA-1DE1F2361F65}" srcId="{BE7B4333-5605-4586-874A-C874850AAA0F}" destId="{8A1BDFB2-AD44-4E36-8EA5-77D44A8B7372}" srcOrd="6" destOrd="0" parTransId="{1D621967-5258-46E4-9C95-A20B991AC71E}" sibTransId="{2BC2E672-DCB9-4FCD-BD48-15E46BF27124}"/>
    <dgm:cxn modelId="{8C430AF9-6BD9-4537-842B-F0A063B84A69}" type="presOf" srcId="{E84B7707-146C-4154-BC80-17E99094EB4B}" destId="{6C3B1648-1135-4B56-B535-06579E1A037F}" srcOrd="0" destOrd="0" presId="urn:microsoft.com/office/officeart/2005/8/layout/orgChart1"/>
    <dgm:cxn modelId="{0EB5A2FC-9926-466C-AF23-F991A6D5420D}" type="presOf" srcId="{8BEDC1F3-D017-49BF-BCB7-6D8E1A9B31C8}" destId="{53783965-6086-4A08-B451-E00595C47C17}" srcOrd="1" destOrd="0" presId="urn:microsoft.com/office/officeart/2005/8/layout/orgChart1"/>
    <dgm:cxn modelId="{E34E4D33-2180-40D0-8418-875E73AA6888}" type="presOf" srcId="{1FAAEB0E-772C-4C96-AAFD-7951399A8524}" destId="{5A22B47A-B67C-496D-B50F-0509D1FC2A97}" srcOrd="0" destOrd="0" presId="urn:microsoft.com/office/officeart/2005/8/layout/orgChart1"/>
    <dgm:cxn modelId="{965F1991-4ECC-4AD6-B125-D0103E92F890}" type="presOf" srcId="{1CD243D0-0E7A-45F1-A35A-00B2A5169F00}" destId="{81D80B4C-155D-4564-943A-6AC46230ACF1}" srcOrd="0" destOrd="0" presId="urn:microsoft.com/office/officeart/2005/8/layout/orgChart1"/>
    <dgm:cxn modelId="{2F29FAAF-1648-43AC-9345-310ACA508E5C}" type="presOf" srcId="{4C2C9907-6D89-4A1B-B6A2-2BA607361C5A}" destId="{B574BB40-CE19-45A6-A8DF-C5F3BA5E8003}" srcOrd="0" destOrd="0" presId="urn:microsoft.com/office/officeart/2005/8/layout/orgChart1"/>
    <dgm:cxn modelId="{E30E7415-8D83-430B-95E7-99442C0D893F}" srcId="{12A2B57C-866B-4FFB-9A73-F207DF25F191}" destId="{9A48CED2-6AC3-4DAE-AA34-A49B7FA28592}" srcOrd="0" destOrd="0" parTransId="{4828CC95-F218-470D-9D66-9632E0715568}" sibTransId="{8C9A37B6-78B8-429B-B4F2-5FA1F460D90C}"/>
    <dgm:cxn modelId="{5F485583-F39E-48B7-BD6A-3C9F3F583B17}" type="presOf" srcId="{1D621967-5258-46E4-9C95-A20B991AC71E}" destId="{208F2454-F1EE-4050-BC6F-0EA1D14EE66A}" srcOrd="0" destOrd="0" presId="urn:microsoft.com/office/officeart/2005/8/layout/orgChart1"/>
    <dgm:cxn modelId="{80B93031-8857-4145-9A9E-405B4204F42E}" type="presOf" srcId="{67DB4B99-FB12-477A-A74C-A4C4318AC778}" destId="{289DB0E3-0D93-43F1-86FD-F9D4808B23DF}" srcOrd="0" destOrd="0" presId="urn:microsoft.com/office/officeart/2005/8/layout/orgChart1"/>
    <dgm:cxn modelId="{7FC25B11-C213-43C7-A105-D7494860E09B}" type="presOf" srcId="{3A4E2191-F0B6-4541-B6B5-99B616A5F9B1}" destId="{CC0B8419-25A6-466E-BFBF-3425DB8D5EBD}" srcOrd="0" destOrd="0" presId="urn:microsoft.com/office/officeart/2005/8/layout/orgChart1"/>
    <dgm:cxn modelId="{0B843287-2FE0-4CE4-B227-D187E60CA81C}" type="presOf" srcId="{D34EFC7F-A96C-4455-9FB6-92A93E3D7ADE}" destId="{9BECFBD7-AB80-4477-8DE1-3767432115FE}" srcOrd="1" destOrd="0" presId="urn:microsoft.com/office/officeart/2005/8/layout/orgChart1"/>
    <dgm:cxn modelId="{D3430618-AD7C-4550-BD71-5BA352BD2D0B}" srcId="{BE7B4333-5605-4586-874A-C874850AAA0F}" destId="{8BEDC1F3-D017-49BF-BCB7-6D8E1A9B31C8}" srcOrd="4" destOrd="0" parTransId="{67DB4B99-FB12-477A-A74C-A4C4318AC778}" sibTransId="{D5110608-34D8-47D9-9024-FC4D6D780F26}"/>
    <dgm:cxn modelId="{82642E56-0090-4672-80DD-D04C5240B38C}" type="presOf" srcId="{06BC23B0-2750-4785-AE4C-4CE2E223BE87}" destId="{272F84D7-E946-4C4C-9086-8C7A8FDDDB2F}" srcOrd="1" destOrd="0" presId="urn:microsoft.com/office/officeart/2005/8/layout/orgChart1"/>
    <dgm:cxn modelId="{16CF74E0-1ECA-4480-ACF2-5627BBECC1D5}" type="presOf" srcId="{BE7B4333-5605-4586-874A-C874850AAA0F}" destId="{8EC8CD6E-3D87-405F-B762-DCD2992C825B}" srcOrd="0" destOrd="0" presId="urn:microsoft.com/office/officeart/2005/8/layout/orgChart1"/>
    <dgm:cxn modelId="{458F63CF-F07C-465D-815A-3131FAFC8634}" srcId="{BE7B4333-5605-4586-874A-C874850AAA0F}" destId="{1CD243D0-0E7A-45F1-A35A-00B2A5169F00}" srcOrd="5" destOrd="0" parTransId="{9536408D-CD83-4BC2-A987-2EAB89223B8F}" sibTransId="{7B353DCF-9815-4343-9034-C0B6BED34BDF}"/>
    <dgm:cxn modelId="{8898E2D8-2F11-49C7-BBBF-BB324E95FC2D}" type="presOf" srcId="{DD391E45-27ED-4769-82EC-B093EFE6AB45}" destId="{CF967030-6141-4A57-92B5-E84ED60618CE}" srcOrd="0" destOrd="0" presId="urn:microsoft.com/office/officeart/2005/8/layout/orgChart1"/>
    <dgm:cxn modelId="{62CEC7EE-04F3-417D-A524-F5BEE943771C}" type="presOf" srcId="{DD391E45-27ED-4769-82EC-B093EFE6AB45}" destId="{F2633ADC-544D-4C17-8749-6815248EDFE5}" srcOrd="1" destOrd="0" presId="urn:microsoft.com/office/officeart/2005/8/layout/orgChart1"/>
    <dgm:cxn modelId="{04E2C18C-612E-4A01-980D-BA33F63F6E02}" srcId="{D34EFC7F-A96C-4455-9FB6-92A93E3D7ADE}" destId="{3E5E5C24-8CFC-43F2-8C7A-D5A191193134}" srcOrd="0" destOrd="0" parTransId="{F31874BD-E801-4D87-A025-81A0E3C1A9DF}" sibTransId="{E82B9895-A339-426D-8443-423536F1E6E3}"/>
    <dgm:cxn modelId="{7D2217D4-9E9D-4E1F-9B69-47DBF125E25F}" type="presOf" srcId="{B8335CE7-FA96-44E2-B865-8A5354437AB1}" destId="{633863A2-9B19-4646-A3D1-432B62B145BF}" srcOrd="0" destOrd="0" presId="urn:microsoft.com/office/officeart/2005/8/layout/orgChart1"/>
    <dgm:cxn modelId="{9A74CC49-582C-4B2D-8735-985BEC7C62AF}" type="presOf" srcId="{05995FCB-E05C-4A34-8E9A-12F6A691B325}" destId="{1320BC7C-F385-46CE-94F7-D714E07EC299}" srcOrd="1" destOrd="0" presId="urn:microsoft.com/office/officeart/2005/8/layout/orgChart1"/>
    <dgm:cxn modelId="{FE0423E8-9D9E-4250-AE73-DAC097FF9E08}" type="presOf" srcId="{03C0E708-3072-4123-AE0B-953CB4461AB1}" destId="{175618F4-C6AA-4398-A8AA-459DEFEA3402}" srcOrd="0" destOrd="0" presId="urn:microsoft.com/office/officeart/2005/8/layout/orgChart1"/>
    <dgm:cxn modelId="{D5AF54DE-78E5-401E-8B7C-C4043BDD7829}" type="presOf" srcId="{8BEDC1F3-D017-49BF-BCB7-6D8E1A9B31C8}" destId="{EE4F8856-F6DB-4076-A742-1865A49D9A99}" srcOrd="0" destOrd="0" presId="urn:microsoft.com/office/officeart/2005/8/layout/orgChart1"/>
    <dgm:cxn modelId="{60928D04-2B09-4C6F-AAFF-75A066F6AF6F}" type="presOf" srcId="{75BF99DD-AE83-47BC-9D44-FAF0FDA4F0C7}" destId="{AB4FDD97-1452-4CEA-91EB-2A3246AD9C42}" srcOrd="0" destOrd="0" presId="urn:microsoft.com/office/officeart/2005/8/layout/orgChart1"/>
    <dgm:cxn modelId="{E52FC251-DD8E-414D-80F1-91B07FF794A9}" type="presOf" srcId="{E84B7707-146C-4154-BC80-17E99094EB4B}" destId="{349124BC-10DD-4DE9-A06B-25353E5BEBFC}" srcOrd="1" destOrd="0" presId="urn:microsoft.com/office/officeart/2005/8/layout/orgChart1"/>
    <dgm:cxn modelId="{899D49FC-D088-4F92-B706-5C3FDCF03427}" type="presOf" srcId="{8183773F-437A-4D3B-BBC6-EFF33490DBBF}" destId="{64CCF85C-8542-49FA-B6C0-5E99985DCE44}" srcOrd="0" destOrd="0" presId="urn:microsoft.com/office/officeart/2005/8/layout/orgChart1"/>
    <dgm:cxn modelId="{E054D758-9D7A-4704-9E31-C1BE80D11713}" type="presOf" srcId="{3E5E5C24-8CFC-43F2-8C7A-D5A191193134}" destId="{98E7ACD0-7DEA-4406-95BC-1694D0A44220}" srcOrd="0" destOrd="0" presId="urn:microsoft.com/office/officeart/2005/8/layout/orgChart1"/>
    <dgm:cxn modelId="{BFA534DE-CC31-4ACD-8D57-6D75C53B668F}" srcId="{BE7B4333-5605-4586-874A-C874850AAA0F}" destId="{06BC23B0-2750-4785-AE4C-4CE2E223BE87}" srcOrd="1" destOrd="0" parTransId="{03C0E708-3072-4123-AE0B-953CB4461AB1}" sibTransId="{59FD69E1-216F-49F7-AA91-465C986FA205}"/>
    <dgm:cxn modelId="{360C0B21-3D99-409D-B1E8-1FE279458492}" srcId="{BE7B4333-5605-4586-874A-C874850AAA0F}" destId="{E84B7707-146C-4154-BC80-17E99094EB4B}" srcOrd="8" destOrd="0" parTransId="{AE8B41C5-7031-477E-8A43-A5585CFAB121}" sibTransId="{84ABDE26-20F4-47EC-AB35-06F1BA43D35A}"/>
    <dgm:cxn modelId="{56DEE9CB-6ACB-44D6-AB13-9F4D1A48EF67}" type="presOf" srcId="{4828CC95-F218-470D-9D66-9632E0715568}" destId="{972DB1FC-A403-42D4-91DA-AA4E837B82B4}" srcOrd="0" destOrd="0" presId="urn:microsoft.com/office/officeart/2005/8/layout/orgChart1"/>
    <dgm:cxn modelId="{59CBE328-01FF-48C8-A345-DE735BE1B5D7}" type="presOf" srcId="{8A1BDFB2-AD44-4E36-8EA5-77D44A8B7372}" destId="{5083FF44-9C95-47D3-8B58-61F68139F1FA}" srcOrd="1" destOrd="0" presId="urn:microsoft.com/office/officeart/2005/8/layout/orgChart1"/>
    <dgm:cxn modelId="{84AE9234-DDA4-4952-955A-465F7935E143}" srcId="{BE7B4333-5605-4586-874A-C874850AAA0F}" destId="{D34EFC7F-A96C-4455-9FB6-92A93E3D7ADE}" srcOrd="7" destOrd="0" parTransId="{1FAAEB0E-772C-4C96-AAFD-7951399A8524}" sibTransId="{F063E4E2-88D3-4066-8FB8-078C548943A0}"/>
    <dgm:cxn modelId="{5DE47151-21E2-4E8F-BD0F-6253AAFCE37A}" type="presOf" srcId="{B39838D7-BA3A-4CC9-A3B3-473788C3975D}" destId="{515B3C22-03DD-44D4-BB9A-03008F120A96}" srcOrd="0" destOrd="0" presId="urn:microsoft.com/office/officeart/2005/8/layout/orgChart1"/>
    <dgm:cxn modelId="{03A2071D-6392-4F7F-955B-B58B0154C5B4}" type="presOf" srcId="{9A48CED2-6AC3-4DAE-AA34-A49B7FA28592}" destId="{63A89B2F-7565-4FC3-9AB0-5F910C3726E3}" srcOrd="0" destOrd="0" presId="urn:microsoft.com/office/officeart/2005/8/layout/orgChart1"/>
    <dgm:cxn modelId="{AFCD0DE7-B210-4589-9E1E-2952EEED6F5F}" srcId="{BE7B4333-5605-4586-874A-C874850AAA0F}" destId="{3A4E2191-F0B6-4541-B6B5-99B616A5F9B1}" srcOrd="0" destOrd="0" parTransId="{4C2C9907-6D89-4A1B-B6A2-2BA607361C5A}" sibTransId="{012FB292-1BE3-4D56-A016-A402CF409830}"/>
    <dgm:cxn modelId="{C9420C05-B9E7-409B-BD68-0D368C13F2C0}" type="presOf" srcId="{F31874BD-E801-4D87-A025-81A0E3C1A9DF}" destId="{11C0D5FF-1C74-434B-AC12-7924166F55EB}" srcOrd="0" destOrd="0" presId="urn:microsoft.com/office/officeart/2005/8/layout/orgChart1"/>
    <dgm:cxn modelId="{70D55952-8F0A-488A-91EE-6FBDB50C3717}" type="presOf" srcId="{84B0837A-8F13-4C96-9DA7-1A3FA670A16D}" destId="{047A9EDF-FB5B-4B34-BC5D-2A729272AD83}" srcOrd="1" destOrd="0" presId="urn:microsoft.com/office/officeart/2005/8/layout/orgChart1"/>
    <dgm:cxn modelId="{07D8CE5C-C6A2-48A5-8D5F-B0A8D0134F7A}" type="presOf" srcId="{9536408D-CD83-4BC2-A987-2EAB89223B8F}" destId="{42D2BDC1-B8A1-4E90-B964-C22C5FE5C705}" srcOrd="0" destOrd="0" presId="urn:microsoft.com/office/officeart/2005/8/layout/orgChart1"/>
    <dgm:cxn modelId="{2D053BAE-09BF-4F41-8C08-19AC75BA2633}" type="presOf" srcId="{BE51C16E-20D6-4830-9B57-5B7287C6575C}" destId="{165DF343-F7CE-4E30-A557-8CF78A6AB38A}" srcOrd="0" destOrd="0" presId="urn:microsoft.com/office/officeart/2005/8/layout/orgChart1"/>
    <dgm:cxn modelId="{AED39932-7C10-478B-A6BC-6AF20180FBA9}" type="presOf" srcId="{3A4E2191-F0B6-4541-B6B5-99B616A5F9B1}" destId="{0D3B2DB0-3D73-42D4-A110-3274F51E4B4C}" srcOrd="1" destOrd="0" presId="urn:microsoft.com/office/officeart/2005/8/layout/orgChart1"/>
    <dgm:cxn modelId="{272FB659-63C8-4F45-8B98-554EDF13EE0F}" srcId="{BE7B4333-5605-4586-874A-C874850AAA0F}" destId="{B39838D7-BA3A-4CC9-A3B3-473788C3975D}" srcOrd="2" destOrd="0" parTransId="{8183773F-437A-4D3B-BBC6-EFF33490DBBF}" sibTransId="{744BF6C1-93A8-40A7-BC23-FF75E744EE9F}"/>
    <dgm:cxn modelId="{239E4754-034F-4540-8B5F-AD7A6F9EF40C}" srcId="{73F5F49B-96CB-429D-9A6C-E855436BAF16}" destId="{BE7B4333-5605-4586-874A-C874850AAA0F}" srcOrd="0" destOrd="0" parTransId="{EBB9EAFE-B5CF-4711-ACCD-D23BD11F815F}" sibTransId="{D0BCC95F-8221-4D14-9D03-AA0E3C609634}"/>
    <dgm:cxn modelId="{CCF20C1E-268D-4618-AA44-25E87CB20B1E}" type="presOf" srcId="{05995FCB-E05C-4A34-8E9A-12F6A691B325}" destId="{999D3B0B-643F-445F-AE20-396C14F94685}" srcOrd="0" destOrd="0" presId="urn:microsoft.com/office/officeart/2005/8/layout/orgChart1"/>
    <dgm:cxn modelId="{5E238F5A-7BB8-432A-9AB1-1F85BE225AF4}" type="presOf" srcId="{06BC23B0-2750-4785-AE4C-4CE2E223BE87}" destId="{D4A4B6ED-C4DA-485F-9B5B-788215EA7BBA}" srcOrd="0" destOrd="0" presId="urn:microsoft.com/office/officeart/2005/8/layout/orgChart1"/>
    <dgm:cxn modelId="{6007C69B-8629-4E5D-B2AE-73CC922446EB}" type="presOf" srcId="{BE7B4333-5605-4586-874A-C874850AAA0F}" destId="{F4251B2F-A20F-4951-8D0E-7E439F722077}" srcOrd="1" destOrd="0" presId="urn:microsoft.com/office/officeart/2005/8/layout/orgChart1"/>
    <dgm:cxn modelId="{39BC730D-1D70-4C72-BC90-70E40A43DAE8}" srcId="{8A1BDFB2-AD44-4E36-8EA5-77D44A8B7372}" destId="{84B0837A-8F13-4C96-9DA7-1A3FA670A16D}" srcOrd="0" destOrd="0" parTransId="{0A47F8B0-052C-463A-9435-9474419368C0}" sibTransId="{37939380-11C5-4BA1-BCD6-F3CF26978C8B}"/>
    <dgm:cxn modelId="{21379DE6-8018-46F2-9950-5FD319ED9E61}" type="presOf" srcId="{1CD243D0-0E7A-45F1-A35A-00B2A5169F00}" destId="{727C2689-ADB1-4CBC-9C9A-D7E318759082}" srcOrd="1" destOrd="0" presId="urn:microsoft.com/office/officeart/2005/8/layout/orgChart1"/>
    <dgm:cxn modelId="{490DA4E2-F9AE-4040-A27C-971A8C01E86F}" type="presOf" srcId="{84B0837A-8F13-4C96-9DA7-1A3FA670A16D}" destId="{8985B50A-70DE-4B10-A769-91E828B17E1B}" srcOrd="0" destOrd="0" presId="urn:microsoft.com/office/officeart/2005/8/layout/orgChart1"/>
    <dgm:cxn modelId="{EFDE8C8E-39AD-4701-897D-83B8206CA327}" srcId="{1CD243D0-0E7A-45F1-A35A-00B2A5169F00}" destId="{DD391E45-27ED-4769-82EC-B093EFE6AB45}" srcOrd="0" destOrd="0" parTransId="{BE51C16E-20D6-4830-9B57-5B7287C6575C}" sibTransId="{888FE321-A63E-4C01-9931-4E9A7659D2B8}"/>
    <dgm:cxn modelId="{71670952-912E-45F6-9583-912E5401D4C5}" srcId="{8BEDC1F3-D017-49BF-BCB7-6D8E1A9B31C8}" destId="{05995FCB-E05C-4A34-8E9A-12F6A691B325}" srcOrd="0" destOrd="0" parTransId="{75BF99DD-AE83-47BC-9D44-FAF0FDA4F0C7}" sibTransId="{4957E7BA-31CA-445F-B12F-82A2CF4ABC05}"/>
    <dgm:cxn modelId="{F0F00822-671E-493B-AA88-DD24918078E0}" type="presOf" srcId="{3E5E5C24-8CFC-43F2-8C7A-D5A191193134}" destId="{621E3EC2-F36E-4EA2-B098-8D0DF7567AB7}" srcOrd="1" destOrd="0" presId="urn:microsoft.com/office/officeart/2005/8/layout/orgChart1"/>
    <dgm:cxn modelId="{8670BD89-D1B5-47EF-8662-6665E53188E1}" type="presOf" srcId="{9A48CED2-6AC3-4DAE-AA34-A49B7FA28592}" destId="{56DE5232-E04C-4F61-8430-C3C6AAC7F518}" srcOrd="1" destOrd="0" presId="urn:microsoft.com/office/officeart/2005/8/layout/orgChart1"/>
    <dgm:cxn modelId="{F30621A4-083F-43DD-8A41-FDAB2CD6EC5C}" type="presOf" srcId="{73F5F49B-96CB-429D-9A6C-E855436BAF16}" destId="{E989F643-1C44-4846-9B3F-B44602F2D9A2}" srcOrd="0" destOrd="0" presId="urn:microsoft.com/office/officeart/2005/8/layout/orgChart1"/>
    <dgm:cxn modelId="{60F56E90-712D-4E96-9775-48482818B662}" type="presOf" srcId="{12A2B57C-866B-4FFB-9A73-F207DF25F191}" destId="{C4019C88-DABF-48FD-A67F-3F391F513DEF}" srcOrd="1" destOrd="0" presId="urn:microsoft.com/office/officeart/2005/8/layout/orgChart1"/>
    <dgm:cxn modelId="{51CDD5AC-2F73-44A3-8FF1-43E23BDB0E95}" type="presParOf" srcId="{E989F643-1C44-4846-9B3F-B44602F2D9A2}" destId="{1B54D8DC-E9F6-4DBA-8F4C-D88E0EB4AF84}" srcOrd="0" destOrd="0" presId="urn:microsoft.com/office/officeart/2005/8/layout/orgChart1"/>
    <dgm:cxn modelId="{47348D21-30D6-4900-8D22-5C32CBE710D7}" type="presParOf" srcId="{1B54D8DC-E9F6-4DBA-8F4C-D88E0EB4AF84}" destId="{ED5922D8-69C9-42B6-B33E-A09139C8E62D}" srcOrd="0" destOrd="0" presId="urn:microsoft.com/office/officeart/2005/8/layout/orgChart1"/>
    <dgm:cxn modelId="{6C3D692A-BFF9-43D1-A74D-770F666FD8EB}" type="presParOf" srcId="{ED5922D8-69C9-42B6-B33E-A09139C8E62D}" destId="{8EC8CD6E-3D87-405F-B762-DCD2992C825B}" srcOrd="0" destOrd="0" presId="urn:microsoft.com/office/officeart/2005/8/layout/orgChart1"/>
    <dgm:cxn modelId="{3177E475-23EB-4A07-B28B-EE918BE814A2}" type="presParOf" srcId="{ED5922D8-69C9-42B6-B33E-A09139C8E62D}" destId="{F4251B2F-A20F-4951-8D0E-7E439F722077}" srcOrd="1" destOrd="0" presId="urn:microsoft.com/office/officeart/2005/8/layout/orgChart1"/>
    <dgm:cxn modelId="{49324C33-30BA-453F-B550-33FCC5E93F45}" type="presParOf" srcId="{1B54D8DC-E9F6-4DBA-8F4C-D88E0EB4AF84}" destId="{96FE7E9D-4A52-4D89-BFCB-8CE6E1F6EA66}" srcOrd="1" destOrd="0" presId="urn:microsoft.com/office/officeart/2005/8/layout/orgChart1"/>
    <dgm:cxn modelId="{FE9CD902-8FC1-4D5F-B32E-13165BADD6C0}" type="presParOf" srcId="{96FE7E9D-4A52-4D89-BFCB-8CE6E1F6EA66}" destId="{64CCF85C-8542-49FA-B6C0-5E99985DCE44}" srcOrd="0" destOrd="0" presId="urn:microsoft.com/office/officeart/2005/8/layout/orgChart1"/>
    <dgm:cxn modelId="{A5D71CF3-BB35-4D22-85EF-B47706BB8E2E}" type="presParOf" srcId="{96FE7E9D-4A52-4D89-BFCB-8CE6E1F6EA66}" destId="{DB422811-003A-468F-A50B-4816FFACFFE5}" srcOrd="1" destOrd="0" presId="urn:microsoft.com/office/officeart/2005/8/layout/orgChart1"/>
    <dgm:cxn modelId="{33A5D99C-C533-4C85-803F-07A94966D518}" type="presParOf" srcId="{DB422811-003A-468F-A50B-4816FFACFFE5}" destId="{442B6629-6D4F-424B-986D-ECBCB29B856B}" srcOrd="0" destOrd="0" presId="urn:microsoft.com/office/officeart/2005/8/layout/orgChart1"/>
    <dgm:cxn modelId="{C5D7D80C-61CC-4F20-B24C-6869A8DD6AF5}" type="presParOf" srcId="{442B6629-6D4F-424B-986D-ECBCB29B856B}" destId="{515B3C22-03DD-44D4-BB9A-03008F120A96}" srcOrd="0" destOrd="0" presId="urn:microsoft.com/office/officeart/2005/8/layout/orgChart1"/>
    <dgm:cxn modelId="{3667A6FB-26E4-443D-A2F7-DDEBCDC1C287}" type="presParOf" srcId="{442B6629-6D4F-424B-986D-ECBCB29B856B}" destId="{DEEBD8F1-0038-4C3E-AF8A-CFB2A15728FF}" srcOrd="1" destOrd="0" presId="urn:microsoft.com/office/officeart/2005/8/layout/orgChart1"/>
    <dgm:cxn modelId="{4C463AD3-8E32-447A-B1FF-B8D4269E30A7}" type="presParOf" srcId="{DB422811-003A-468F-A50B-4816FFACFFE5}" destId="{9B0833AF-E747-4AD4-8624-B36582ED7C21}" srcOrd="1" destOrd="0" presId="urn:microsoft.com/office/officeart/2005/8/layout/orgChart1"/>
    <dgm:cxn modelId="{1EF5B901-E0DB-425D-9763-4E1558C05DCC}" type="presParOf" srcId="{DB422811-003A-468F-A50B-4816FFACFFE5}" destId="{D2E31DC9-0C80-4DFD-84ED-EA6B6A9539F5}" srcOrd="2" destOrd="0" presId="urn:microsoft.com/office/officeart/2005/8/layout/orgChart1"/>
    <dgm:cxn modelId="{24894FA5-C3D2-4C58-A83E-DD16AD8EECF9}" type="presParOf" srcId="{96FE7E9D-4A52-4D89-BFCB-8CE6E1F6EA66}" destId="{633863A2-9B19-4646-A3D1-432B62B145BF}" srcOrd="2" destOrd="0" presId="urn:microsoft.com/office/officeart/2005/8/layout/orgChart1"/>
    <dgm:cxn modelId="{F0161C5E-AFEC-4130-9E82-646B86D1F4C9}" type="presParOf" srcId="{96FE7E9D-4A52-4D89-BFCB-8CE6E1F6EA66}" destId="{94679A32-12EC-47ED-B043-6719F9D86E33}" srcOrd="3" destOrd="0" presId="urn:microsoft.com/office/officeart/2005/8/layout/orgChart1"/>
    <dgm:cxn modelId="{C25E6BD5-0C4C-4B26-A69E-D022ADB379C4}" type="presParOf" srcId="{94679A32-12EC-47ED-B043-6719F9D86E33}" destId="{DAB23BAC-CABD-4DFF-80A5-25A7CA06395D}" srcOrd="0" destOrd="0" presId="urn:microsoft.com/office/officeart/2005/8/layout/orgChart1"/>
    <dgm:cxn modelId="{9141BF6D-3F94-44B3-B8E1-E34BBAC92A43}" type="presParOf" srcId="{DAB23BAC-CABD-4DFF-80A5-25A7CA06395D}" destId="{BC64F386-67FF-419B-B90B-25A91D1ACEA4}" srcOrd="0" destOrd="0" presId="urn:microsoft.com/office/officeart/2005/8/layout/orgChart1"/>
    <dgm:cxn modelId="{3A9CE7EF-9EF8-49DC-93B1-B0F06192DB58}" type="presParOf" srcId="{DAB23BAC-CABD-4DFF-80A5-25A7CA06395D}" destId="{C4019C88-DABF-48FD-A67F-3F391F513DEF}" srcOrd="1" destOrd="0" presId="urn:microsoft.com/office/officeart/2005/8/layout/orgChart1"/>
    <dgm:cxn modelId="{101F25B7-593E-4B4A-96B3-A33891B4BCE4}" type="presParOf" srcId="{94679A32-12EC-47ED-B043-6719F9D86E33}" destId="{E4D06880-03FD-4478-A60C-3AE58028A6F1}" srcOrd="1" destOrd="0" presId="urn:microsoft.com/office/officeart/2005/8/layout/orgChart1"/>
    <dgm:cxn modelId="{ADF7B96F-99FF-4310-A227-A5A645002696}" type="presParOf" srcId="{94679A32-12EC-47ED-B043-6719F9D86E33}" destId="{91CB44B4-87F9-4E2B-AEF9-5953F7E89955}" srcOrd="2" destOrd="0" presId="urn:microsoft.com/office/officeart/2005/8/layout/orgChart1"/>
    <dgm:cxn modelId="{BBD6E901-261E-44FE-BD1D-D04B8988EFD3}" type="presParOf" srcId="{91CB44B4-87F9-4E2B-AEF9-5953F7E89955}" destId="{972DB1FC-A403-42D4-91DA-AA4E837B82B4}" srcOrd="0" destOrd="0" presId="urn:microsoft.com/office/officeart/2005/8/layout/orgChart1"/>
    <dgm:cxn modelId="{8B704B7E-530F-43ED-833C-E9715FC5D0B6}" type="presParOf" srcId="{91CB44B4-87F9-4E2B-AEF9-5953F7E89955}" destId="{2D2423B2-ABD9-4321-A005-136FC0C12EA5}" srcOrd="1" destOrd="0" presId="urn:microsoft.com/office/officeart/2005/8/layout/orgChart1"/>
    <dgm:cxn modelId="{8A5A757E-0425-496C-A7F5-1E7019B49EC7}" type="presParOf" srcId="{2D2423B2-ABD9-4321-A005-136FC0C12EA5}" destId="{1AECFF13-F7C2-4470-AECD-440B89888EE9}" srcOrd="0" destOrd="0" presId="urn:microsoft.com/office/officeart/2005/8/layout/orgChart1"/>
    <dgm:cxn modelId="{582E1810-70C5-4F3C-A3F3-6F4A8225588A}" type="presParOf" srcId="{1AECFF13-F7C2-4470-AECD-440B89888EE9}" destId="{63A89B2F-7565-4FC3-9AB0-5F910C3726E3}" srcOrd="0" destOrd="0" presId="urn:microsoft.com/office/officeart/2005/8/layout/orgChart1"/>
    <dgm:cxn modelId="{84C975BB-2687-4F46-AB82-FA1B77058F93}" type="presParOf" srcId="{1AECFF13-F7C2-4470-AECD-440B89888EE9}" destId="{56DE5232-E04C-4F61-8430-C3C6AAC7F518}" srcOrd="1" destOrd="0" presId="urn:microsoft.com/office/officeart/2005/8/layout/orgChart1"/>
    <dgm:cxn modelId="{5E362213-0A4E-4674-862A-DAA2F19830E1}" type="presParOf" srcId="{2D2423B2-ABD9-4321-A005-136FC0C12EA5}" destId="{8E1FEF63-5EBB-4859-8DB3-2E39E544BB29}" srcOrd="1" destOrd="0" presId="urn:microsoft.com/office/officeart/2005/8/layout/orgChart1"/>
    <dgm:cxn modelId="{49F1F9F8-7E6E-414B-BEC3-223CE04C1E5E}" type="presParOf" srcId="{2D2423B2-ABD9-4321-A005-136FC0C12EA5}" destId="{B5EC9756-9FA3-4E3A-A787-8EA0A82ECD40}" srcOrd="2" destOrd="0" presId="urn:microsoft.com/office/officeart/2005/8/layout/orgChart1"/>
    <dgm:cxn modelId="{6D0555D4-9F4E-432B-9D69-7DA6C89AD58B}" type="presParOf" srcId="{96FE7E9D-4A52-4D89-BFCB-8CE6E1F6EA66}" destId="{289DB0E3-0D93-43F1-86FD-F9D4808B23DF}" srcOrd="4" destOrd="0" presId="urn:microsoft.com/office/officeart/2005/8/layout/orgChart1"/>
    <dgm:cxn modelId="{88B696B3-5B7D-44E2-BA14-2AD9BA253549}" type="presParOf" srcId="{96FE7E9D-4A52-4D89-BFCB-8CE6E1F6EA66}" destId="{35F5949F-C55A-404E-9441-E4B1D1537460}" srcOrd="5" destOrd="0" presId="urn:microsoft.com/office/officeart/2005/8/layout/orgChart1"/>
    <dgm:cxn modelId="{DD9A6CC4-4124-42B6-991D-1FBC7C7806E6}" type="presParOf" srcId="{35F5949F-C55A-404E-9441-E4B1D1537460}" destId="{11B76B95-2230-4C42-A468-FFFC7628C6EA}" srcOrd="0" destOrd="0" presId="urn:microsoft.com/office/officeart/2005/8/layout/orgChart1"/>
    <dgm:cxn modelId="{09C7918B-C951-4E1E-A91D-FC058E9A4E90}" type="presParOf" srcId="{11B76B95-2230-4C42-A468-FFFC7628C6EA}" destId="{EE4F8856-F6DB-4076-A742-1865A49D9A99}" srcOrd="0" destOrd="0" presId="urn:microsoft.com/office/officeart/2005/8/layout/orgChart1"/>
    <dgm:cxn modelId="{50668EDA-0945-4B84-AAF2-59CF076F6E7E}" type="presParOf" srcId="{11B76B95-2230-4C42-A468-FFFC7628C6EA}" destId="{53783965-6086-4A08-B451-E00595C47C17}" srcOrd="1" destOrd="0" presId="urn:microsoft.com/office/officeart/2005/8/layout/orgChart1"/>
    <dgm:cxn modelId="{955F5AB2-3CDC-416F-AC4B-AC045D2C5B6F}" type="presParOf" srcId="{35F5949F-C55A-404E-9441-E4B1D1537460}" destId="{56B7AC48-660F-4A92-9ACE-A30B2AE3FD08}" srcOrd="1" destOrd="0" presId="urn:microsoft.com/office/officeart/2005/8/layout/orgChart1"/>
    <dgm:cxn modelId="{BE625646-9B89-464B-AF40-25D7E12FD771}" type="presParOf" srcId="{35F5949F-C55A-404E-9441-E4B1D1537460}" destId="{200247E5-F220-4B5E-B773-2716CA8D6151}" srcOrd="2" destOrd="0" presId="urn:microsoft.com/office/officeart/2005/8/layout/orgChart1"/>
    <dgm:cxn modelId="{645A9390-C85B-4D4B-BE05-F00988B31640}" type="presParOf" srcId="{200247E5-F220-4B5E-B773-2716CA8D6151}" destId="{AB4FDD97-1452-4CEA-91EB-2A3246AD9C42}" srcOrd="0" destOrd="0" presId="urn:microsoft.com/office/officeart/2005/8/layout/orgChart1"/>
    <dgm:cxn modelId="{7F779455-38F2-4014-951E-7E1E7D9967F6}" type="presParOf" srcId="{200247E5-F220-4B5E-B773-2716CA8D6151}" destId="{03DD64A6-6826-48D1-BBD2-5F1040200B9E}" srcOrd="1" destOrd="0" presId="urn:microsoft.com/office/officeart/2005/8/layout/orgChart1"/>
    <dgm:cxn modelId="{51622CEC-B689-46E9-9AC7-6B4FE109DC84}" type="presParOf" srcId="{03DD64A6-6826-48D1-BBD2-5F1040200B9E}" destId="{E3B02680-11E2-42C9-8739-4787DF865614}" srcOrd="0" destOrd="0" presId="urn:microsoft.com/office/officeart/2005/8/layout/orgChart1"/>
    <dgm:cxn modelId="{69177192-3A9F-427C-9982-8B6DA83B7A1B}" type="presParOf" srcId="{E3B02680-11E2-42C9-8739-4787DF865614}" destId="{999D3B0B-643F-445F-AE20-396C14F94685}" srcOrd="0" destOrd="0" presId="urn:microsoft.com/office/officeart/2005/8/layout/orgChart1"/>
    <dgm:cxn modelId="{FC1ED8A9-37D2-4123-9772-A36B11ED9DD3}" type="presParOf" srcId="{E3B02680-11E2-42C9-8739-4787DF865614}" destId="{1320BC7C-F385-46CE-94F7-D714E07EC299}" srcOrd="1" destOrd="0" presId="urn:microsoft.com/office/officeart/2005/8/layout/orgChart1"/>
    <dgm:cxn modelId="{50D09EAB-A33E-458A-A0CE-F86CA582D2FD}" type="presParOf" srcId="{03DD64A6-6826-48D1-BBD2-5F1040200B9E}" destId="{9C11A72C-B3B9-49CA-92DB-8566A6A41DCE}" srcOrd="1" destOrd="0" presId="urn:microsoft.com/office/officeart/2005/8/layout/orgChart1"/>
    <dgm:cxn modelId="{EE5F4603-2B11-4E89-9C78-DDF5F5F127B2}" type="presParOf" srcId="{03DD64A6-6826-48D1-BBD2-5F1040200B9E}" destId="{88C4DA6A-6AE3-4455-8924-99B60B622711}" srcOrd="2" destOrd="0" presId="urn:microsoft.com/office/officeart/2005/8/layout/orgChart1"/>
    <dgm:cxn modelId="{2E946D73-32EB-47F2-A75F-E306F8D531CE}" type="presParOf" srcId="{96FE7E9D-4A52-4D89-BFCB-8CE6E1F6EA66}" destId="{42D2BDC1-B8A1-4E90-B964-C22C5FE5C705}" srcOrd="6" destOrd="0" presId="urn:microsoft.com/office/officeart/2005/8/layout/orgChart1"/>
    <dgm:cxn modelId="{0DC22204-89E1-4990-B029-EC82796CD6B5}" type="presParOf" srcId="{96FE7E9D-4A52-4D89-BFCB-8CE6E1F6EA66}" destId="{A5319296-5DF3-49DD-BC39-C71DB9A052CC}" srcOrd="7" destOrd="0" presId="urn:microsoft.com/office/officeart/2005/8/layout/orgChart1"/>
    <dgm:cxn modelId="{5B0EDA08-A16C-44EC-8847-7D0611743AB0}" type="presParOf" srcId="{A5319296-5DF3-49DD-BC39-C71DB9A052CC}" destId="{49DC7224-3966-433C-B6BC-4D3CFE3C40BD}" srcOrd="0" destOrd="0" presId="urn:microsoft.com/office/officeart/2005/8/layout/orgChart1"/>
    <dgm:cxn modelId="{731A0816-020B-49A7-B228-6AD44B38EB85}" type="presParOf" srcId="{49DC7224-3966-433C-B6BC-4D3CFE3C40BD}" destId="{81D80B4C-155D-4564-943A-6AC46230ACF1}" srcOrd="0" destOrd="0" presId="urn:microsoft.com/office/officeart/2005/8/layout/orgChart1"/>
    <dgm:cxn modelId="{3C0F3984-CD57-4976-A60C-8E99E3225787}" type="presParOf" srcId="{49DC7224-3966-433C-B6BC-4D3CFE3C40BD}" destId="{727C2689-ADB1-4CBC-9C9A-D7E318759082}" srcOrd="1" destOrd="0" presId="urn:microsoft.com/office/officeart/2005/8/layout/orgChart1"/>
    <dgm:cxn modelId="{524087F0-4C56-48C1-9103-220B4796AF7D}" type="presParOf" srcId="{A5319296-5DF3-49DD-BC39-C71DB9A052CC}" destId="{7E21E650-5050-487C-9C1C-432DFD30449A}" srcOrd="1" destOrd="0" presId="urn:microsoft.com/office/officeart/2005/8/layout/orgChart1"/>
    <dgm:cxn modelId="{D379CA4E-929D-4575-BB0A-97A3EB885065}" type="presParOf" srcId="{A5319296-5DF3-49DD-BC39-C71DB9A052CC}" destId="{E7FFDEDC-CE04-4C3C-9601-5A03140C4CF6}" srcOrd="2" destOrd="0" presId="urn:microsoft.com/office/officeart/2005/8/layout/orgChart1"/>
    <dgm:cxn modelId="{7CC348D9-5F6F-4CAF-95DF-3CF6337FD083}" type="presParOf" srcId="{E7FFDEDC-CE04-4C3C-9601-5A03140C4CF6}" destId="{165DF343-F7CE-4E30-A557-8CF78A6AB38A}" srcOrd="0" destOrd="0" presId="urn:microsoft.com/office/officeart/2005/8/layout/orgChart1"/>
    <dgm:cxn modelId="{DF4771F3-2365-4585-BF0F-ED6373989ECF}" type="presParOf" srcId="{E7FFDEDC-CE04-4C3C-9601-5A03140C4CF6}" destId="{81DEA439-9FBB-4A14-8E47-E250F94D76F6}" srcOrd="1" destOrd="0" presId="urn:microsoft.com/office/officeart/2005/8/layout/orgChart1"/>
    <dgm:cxn modelId="{F6D1CCE4-4174-47B8-9B89-CE119AB15468}" type="presParOf" srcId="{81DEA439-9FBB-4A14-8E47-E250F94D76F6}" destId="{81263FA7-67CD-4826-A520-C5F52CA5D673}" srcOrd="0" destOrd="0" presId="urn:microsoft.com/office/officeart/2005/8/layout/orgChart1"/>
    <dgm:cxn modelId="{22AD8750-2E8C-424C-AEDA-E0936F9E5225}" type="presParOf" srcId="{81263FA7-67CD-4826-A520-C5F52CA5D673}" destId="{CF967030-6141-4A57-92B5-E84ED60618CE}" srcOrd="0" destOrd="0" presId="urn:microsoft.com/office/officeart/2005/8/layout/orgChart1"/>
    <dgm:cxn modelId="{3E81C8B5-7D42-4AD3-A57D-60A110350ED3}" type="presParOf" srcId="{81263FA7-67CD-4826-A520-C5F52CA5D673}" destId="{F2633ADC-544D-4C17-8749-6815248EDFE5}" srcOrd="1" destOrd="0" presId="urn:microsoft.com/office/officeart/2005/8/layout/orgChart1"/>
    <dgm:cxn modelId="{AB837CA3-A88B-4355-9665-DDD535B79887}" type="presParOf" srcId="{81DEA439-9FBB-4A14-8E47-E250F94D76F6}" destId="{1790A9B0-639F-46AE-A9B4-43734AFF2AB7}" srcOrd="1" destOrd="0" presId="urn:microsoft.com/office/officeart/2005/8/layout/orgChart1"/>
    <dgm:cxn modelId="{117E65A2-A206-458E-BF2B-E31C5D6EAF7C}" type="presParOf" srcId="{81DEA439-9FBB-4A14-8E47-E250F94D76F6}" destId="{D4729E19-D9B3-4B98-B80B-627AFA6B137B}" srcOrd="2" destOrd="0" presId="urn:microsoft.com/office/officeart/2005/8/layout/orgChart1"/>
    <dgm:cxn modelId="{9E8CCFAA-8901-413E-A0DB-199EF5BF3257}" type="presParOf" srcId="{96FE7E9D-4A52-4D89-BFCB-8CE6E1F6EA66}" destId="{208F2454-F1EE-4050-BC6F-0EA1D14EE66A}" srcOrd="8" destOrd="0" presId="urn:microsoft.com/office/officeart/2005/8/layout/orgChart1"/>
    <dgm:cxn modelId="{AD1438D6-7B35-47F7-84B0-DB9CC6D5C390}" type="presParOf" srcId="{96FE7E9D-4A52-4D89-BFCB-8CE6E1F6EA66}" destId="{BCF21D49-3C3D-4B14-9C98-E0ADD8A61F3A}" srcOrd="9" destOrd="0" presId="urn:microsoft.com/office/officeart/2005/8/layout/orgChart1"/>
    <dgm:cxn modelId="{752F04AA-169B-4CE3-85ED-F904139013F9}" type="presParOf" srcId="{BCF21D49-3C3D-4B14-9C98-E0ADD8A61F3A}" destId="{8B6C7FA0-CFAF-4083-ADA6-F38D5750D846}" srcOrd="0" destOrd="0" presId="urn:microsoft.com/office/officeart/2005/8/layout/orgChart1"/>
    <dgm:cxn modelId="{8EB27333-02C1-4E9B-AB4C-AEDEA3D96D29}" type="presParOf" srcId="{8B6C7FA0-CFAF-4083-ADA6-F38D5750D846}" destId="{1B0F8725-DFFB-4798-99B5-7D04116AAEFD}" srcOrd="0" destOrd="0" presId="urn:microsoft.com/office/officeart/2005/8/layout/orgChart1"/>
    <dgm:cxn modelId="{FA1F4D3F-31B5-4E6A-B4B1-6DCC02016F42}" type="presParOf" srcId="{8B6C7FA0-CFAF-4083-ADA6-F38D5750D846}" destId="{5083FF44-9C95-47D3-8B58-61F68139F1FA}" srcOrd="1" destOrd="0" presId="urn:microsoft.com/office/officeart/2005/8/layout/orgChart1"/>
    <dgm:cxn modelId="{C866F7CF-85A3-4433-9227-EECAC721A2E5}" type="presParOf" srcId="{BCF21D49-3C3D-4B14-9C98-E0ADD8A61F3A}" destId="{D08613C9-7A4C-4873-A4E7-0B5D1F3F06E4}" srcOrd="1" destOrd="0" presId="urn:microsoft.com/office/officeart/2005/8/layout/orgChart1"/>
    <dgm:cxn modelId="{EF7E0559-AC4A-400C-AA8F-E7A5A3CD5799}" type="presParOf" srcId="{BCF21D49-3C3D-4B14-9C98-E0ADD8A61F3A}" destId="{E478182B-D076-4C50-98DB-71B9CB75F745}" srcOrd="2" destOrd="0" presId="urn:microsoft.com/office/officeart/2005/8/layout/orgChart1"/>
    <dgm:cxn modelId="{ABC65726-A8E5-4D18-BABC-2D9C741A7E84}" type="presParOf" srcId="{E478182B-D076-4C50-98DB-71B9CB75F745}" destId="{F6BE06CA-E256-4CE4-B24D-8E8A658AA5F9}" srcOrd="0" destOrd="0" presId="urn:microsoft.com/office/officeart/2005/8/layout/orgChart1"/>
    <dgm:cxn modelId="{8CF1465E-F9F6-48AA-A4F8-BA2C51CD1C4A}" type="presParOf" srcId="{E478182B-D076-4C50-98DB-71B9CB75F745}" destId="{9C8C00F0-728D-4343-B394-A79DCD7A0D2B}" srcOrd="1" destOrd="0" presId="urn:microsoft.com/office/officeart/2005/8/layout/orgChart1"/>
    <dgm:cxn modelId="{CE138C91-D8F3-40FA-902A-F5370B7ED280}" type="presParOf" srcId="{9C8C00F0-728D-4343-B394-A79DCD7A0D2B}" destId="{9A663DB1-7F4E-49FF-826F-AB7789969D53}" srcOrd="0" destOrd="0" presId="urn:microsoft.com/office/officeart/2005/8/layout/orgChart1"/>
    <dgm:cxn modelId="{8349084D-8A85-4F1F-B29C-61764CB80F25}" type="presParOf" srcId="{9A663DB1-7F4E-49FF-826F-AB7789969D53}" destId="{8985B50A-70DE-4B10-A769-91E828B17E1B}" srcOrd="0" destOrd="0" presId="urn:microsoft.com/office/officeart/2005/8/layout/orgChart1"/>
    <dgm:cxn modelId="{5BE14E3E-F4ED-40BD-85DF-90249F69C2E3}" type="presParOf" srcId="{9A663DB1-7F4E-49FF-826F-AB7789969D53}" destId="{047A9EDF-FB5B-4B34-BC5D-2A729272AD83}" srcOrd="1" destOrd="0" presId="urn:microsoft.com/office/officeart/2005/8/layout/orgChart1"/>
    <dgm:cxn modelId="{88F755E2-D3A2-4432-AD98-09554F0953AA}" type="presParOf" srcId="{9C8C00F0-728D-4343-B394-A79DCD7A0D2B}" destId="{3BB59DEE-0561-4555-9C9E-C686C0DED4ED}" srcOrd="1" destOrd="0" presId="urn:microsoft.com/office/officeart/2005/8/layout/orgChart1"/>
    <dgm:cxn modelId="{A806DBEC-8703-4654-9E8C-35DF1C445DCA}" type="presParOf" srcId="{9C8C00F0-728D-4343-B394-A79DCD7A0D2B}" destId="{56BF2A7D-3DE5-4C7D-9F9A-23EE36AEDC3F}" srcOrd="2" destOrd="0" presId="urn:microsoft.com/office/officeart/2005/8/layout/orgChart1"/>
    <dgm:cxn modelId="{A9FFE6E8-5BD1-4887-A190-683C26348CAC}" type="presParOf" srcId="{96FE7E9D-4A52-4D89-BFCB-8CE6E1F6EA66}" destId="{5A22B47A-B67C-496D-B50F-0509D1FC2A97}" srcOrd="10" destOrd="0" presId="urn:microsoft.com/office/officeart/2005/8/layout/orgChart1"/>
    <dgm:cxn modelId="{212FE307-541C-4B08-871F-295C107E2DC4}" type="presParOf" srcId="{96FE7E9D-4A52-4D89-BFCB-8CE6E1F6EA66}" destId="{E9FC449E-08F6-4B31-B60F-D1AE9F4D0D75}" srcOrd="11" destOrd="0" presId="urn:microsoft.com/office/officeart/2005/8/layout/orgChart1"/>
    <dgm:cxn modelId="{E9664FFF-0DCD-4EE6-A9B0-59FFE2F20959}" type="presParOf" srcId="{E9FC449E-08F6-4B31-B60F-D1AE9F4D0D75}" destId="{7EC493A8-DD4E-49AF-A2AC-FE1192EA709E}" srcOrd="0" destOrd="0" presId="urn:microsoft.com/office/officeart/2005/8/layout/orgChart1"/>
    <dgm:cxn modelId="{23D748AC-11C2-4B4A-A395-A0DF0DFC995D}" type="presParOf" srcId="{7EC493A8-DD4E-49AF-A2AC-FE1192EA709E}" destId="{06906321-5F37-4B5E-88D2-010E3787DF6C}" srcOrd="0" destOrd="0" presId="urn:microsoft.com/office/officeart/2005/8/layout/orgChart1"/>
    <dgm:cxn modelId="{F261078C-8474-4083-868E-26A99B184BED}" type="presParOf" srcId="{7EC493A8-DD4E-49AF-A2AC-FE1192EA709E}" destId="{9BECFBD7-AB80-4477-8DE1-3767432115FE}" srcOrd="1" destOrd="0" presId="urn:microsoft.com/office/officeart/2005/8/layout/orgChart1"/>
    <dgm:cxn modelId="{A1BF2D8E-CDED-4DA4-ADCA-88DC1C5498D7}" type="presParOf" srcId="{E9FC449E-08F6-4B31-B60F-D1AE9F4D0D75}" destId="{FE7574DA-878E-4CF3-B7B3-4429196AAB52}" srcOrd="1" destOrd="0" presId="urn:microsoft.com/office/officeart/2005/8/layout/orgChart1"/>
    <dgm:cxn modelId="{5A700709-B2D4-4483-A90C-C5864493CB1D}" type="presParOf" srcId="{E9FC449E-08F6-4B31-B60F-D1AE9F4D0D75}" destId="{EAB7FF91-A8FC-4F5D-B30F-DE714BD18955}" srcOrd="2" destOrd="0" presId="urn:microsoft.com/office/officeart/2005/8/layout/orgChart1"/>
    <dgm:cxn modelId="{F45A3A7E-B697-43BB-817C-532C3DEC5613}" type="presParOf" srcId="{EAB7FF91-A8FC-4F5D-B30F-DE714BD18955}" destId="{11C0D5FF-1C74-434B-AC12-7924166F55EB}" srcOrd="0" destOrd="0" presId="urn:microsoft.com/office/officeart/2005/8/layout/orgChart1"/>
    <dgm:cxn modelId="{4ECDECEE-98BE-48B1-99CF-EDD88E7CAEE9}" type="presParOf" srcId="{EAB7FF91-A8FC-4F5D-B30F-DE714BD18955}" destId="{5C825788-F17D-4EE7-8C9C-1D0B839B0E7E}" srcOrd="1" destOrd="0" presId="urn:microsoft.com/office/officeart/2005/8/layout/orgChart1"/>
    <dgm:cxn modelId="{1A2CBE81-3433-43EE-9FA6-8CEBA32A531F}" type="presParOf" srcId="{5C825788-F17D-4EE7-8C9C-1D0B839B0E7E}" destId="{F193F0AB-E25B-4FE0-B1BF-AD2664D8C18F}" srcOrd="0" destOrd="0" presId="urn:microsoft.com/office/officeart/2005/8/layout/orgChart1"/>
    <dgm:cxn modelId="{7F5F386A-3AD1-4E6E-B732-72A929C004BE}" type="presParOf" srcId="{F193F0AB-E25B-4FE0-B1BF-AD2664D8C18F}" destId="{98E7ACD0-7DEA-4406-95BC-1694D0A44220}" srcOrd="0" destOrd="0" presId="urn:microsoft.com/office/officeart/2005/8/layout/orgChart1"/>
    <dgm:cxn modelId="{A6BDA8FC-38C8-46B6-B8DC-8C86597CA708}" type="presParOf" srcId="{F193F0AB-E25B-4FE0-B1BF-AD2664D8C18F}" destId="{621E3EC2-F36E-4EA2-B098-8D0DF7567AB7}" srcOrd="1" destOrd="0" presId="urn:microsoft.com/office/officeart/2005/8/layout/orgChart1"/>
    <dgm:cxn modelId="{CEAABA0B-E39F-41D5-B72F-D204336E8037}" type="presParOf" srcId="{5C825788-F17D-4EE7-8C9C-1D0B839B0E7E}" destId="{5444BFEE-5AC3-4013-A904-80A87E36AB0B}" srcOrd="1" destOrd="0" presId="urn:microsoft.com/office/officeart/2005/8/layout/orgChart1"/>
    <dgm:cxn modelId="{4F2071E3-BE11-4607-A1B5-6B16A1B76D97}" type="presParOf" srcId="{5C825788-F17D-4EE7-8C9C-1D0B839B0E7E}" destId="{98AB9EE4-D524-4123-B4E4-209A9DF74653}" srcOrd="2" destOrd="0" presId="urn:microsoft.com/office/officeart/2005/8/layout/orgChart1"/>
    <dgm:cxn modelId="{8F336F01-91D9-4E7F-B72B-BB545B94F0BF}" type="presParOf" srcId="{96FE7E9D-4A52-4D89-BFCB-8CE6E1F6EA66}" destId="{56BF9BC5-A2D3-4DC2-B7D3-3AFE0A0E4CDA}" srcOrd="12" destOrd="0" presId="urn:microsoft.com/office/officeart/2005/8/layout/orgChart1"/>
    <dgm:cxn modelId="{67C230B1-98AA-4ED1-B979-109BEB9E5EF2}" type="presParOf" srcId="{96FE7E9D-4A52-4D89-BFCB-8CE6E1F6EA66}" destId="{61E2F2B2-1E41-4F72-8018-1D6B267EFEBD}" srcOrd="13" destOrd="0" presId="urn:microsoft.com/office/officeart/2005/8/layout/orgChart1"/>
    <dgm:cxn modelId="{ED3197F1-C447-4B68-A837-E9115C220032}" type="presParOf" srcId="{61E2F2B2-1E41-4F72-8018-1D6B267EFEBD}" destId="{9E7B7029-7E6E-4F9E-B73C-D0CAB167C80A}" srcOrd="0" destOrd="0" presId="urn:microsoft.com/office/officeart/2005/8/layout/orgChart1"/>
    <dgm:cxn modelId="{C6371990-5ABE-4A8C-9F34-3F836C0621F3}" type="presParOf" srcId="{9E7B7029-7E6E-4F9E-B73C-D0CAB167C80A}" destId="{6C3B1648-1135-4B56-B535-06579E1A037F}" srcOrd="0" destOrd="0" presId="urn:microsoft.com/office/officeart/2005/8/layout/orgChart1"/>
    <dgm:cxn modelId="{52381CC3-FFCA-4E09-A89F-4B7DB7C53F76}" type="presParOf" srcId="{9E7B7029-7E6E-4F9E-B73C-D0CAB167C80A}" destId="{349124BC-10DD-4DE9-A06B-25353E5BEBFC}" srcOrd="1" destOrd="0" presId="urn:microsoft.com/office/officeart/2005/8/layout/orgChart1"/>
    <dgm:cxn modelId="{42210711-2D2C-4E44-88E0-54371CC79D77}" type="presParOf" srcId="{61E2F2B2-1E41-4F72-8018-1D6B267EFEBD}" destId="{CAD3631E-F844-46D0-B609-FC8BDBF67FA1}" srcOrd="1" destOrd="0" presId="urn:microsoft.com/office/officeart/2005/8/layout/orgChart1"/>
    <dgm:cxn modelId="{4374E064-0D52-4C4B-848B-41ABEAF419A3}" type="presParOf" srcId="{61E2F2B2-1E41-4F72-8018-1D6B267EFEBD}" destId="{08227AC7-1D21-464F-91B4-26F750831340}" srcOrd="2" destOrd="0" presId="urn:microsoft.com/office/officeart/2005/8/layout/orgChart1"/>
    <dgm:cxn modelId="{26C14A6E-825F-4F35-A07E-A52BF3F8483B}" type="presParOf" srcId="{1B54D8DC-E9F6-4DBA-8F4C-D88E0EB4AF84}" destId="{8DABF5CF-CC16-4FC5-86A5-BE863EABA803}" srcOrd="2" destOrd="0" presId="urn:microsoft.com/office/officeart/2005/8/layout/orgChart1"/>
    <dgm:cxn modelId="{E9DCC9C8-8623-4169-B1C1-DCE98E059E68}" type="presParOf" srcId="{8DABF5CF-CC16-4FC5-86A5-BE863EABA803}" destId="{B574BB40-CE19-45A6-A8DF-C5F3BA5E8003}" srcOrd="0" destOrd="0" presId="urn:microsoft.com/office/officeart/2005/8/layout/orgChart1"/>
    <dgm:cxn modelId="{1370958E-6E64-4A43-A0F0-23D505D25839}" type="presParOf" srcId="{8DABF5CF-CC16-4FC5-86A5-BE863EABA803}" destId="{DE2CC3C2-1B96-44AC-B0E4-AE39BFF70161}" srcOrd="1" destOrd="0" presId="urn:microsoft.com/office/officeart/2005/8/layout/orgChart1"/>
    <dgm:cxn modelId="{EF2EF05E-412A-4FA7-8738-E21CB2165ED3}" type="presParOf" srcId="{DE2CC3C2-1B96-44AC-B0E4-AE39BFF70161}" destId="{4E810A03-9B6E-4B29-801F-332E07F63CB5}" srcOrd="0" destOrd="0" presId="urn:microsoft.com/office/officeart/2005/8/layout/orgChart1"/>
    <dgm:cxn modelId="{D4B9137E-A591-4DDD-9E11-A008B855BD37}" type="presParOf" srcId="{4E810A03-9B6E-4B29-801F-332E07F63CB5}" destId="{CC0B8419-25A6-466E-BFBF-3425DB8D5EBD}" srcOrd="0" destOrd="0" presId="urn:microsoft.com/office/officeart/2005/8/layout/orgChart1"/>
    <dgm:cxn modelId="{60674017-D7C2-4EFD-8759-47FB5D564E81}" type="presParOf" srcId="{4E810A03-9B6E-4B29-801F-332E07F63CB5}" destId="{0D3B2DB0-3D73-42D4-A110-3274F51E4B4C}" srcOrd="1" destOrd="0" presId="urn:microsoft.com/office/officeart/2005/8/layout/orgChart1"/>
    <dgm:cxn modelId="{17A08FAE-69C2-48C1-BB90-75644BFD88C1}" type="presParOf" srcId="{DE2CC3C2-1B96-44AC-B0E4-AE39BFF70161}" destId="{455A0C77-DB51-465D-BA9D-3D12D61F22C1}" srcOrd="1" destOrd="0" presId="urn:microsoft.com/office/officeart/2005/8/layout/orgChart1"/>
    <dgm:cxn modelId="{B0BC8E37-12C4-47F3-8835-6A631027655F}" type="presParOf" srcId="{DE2CC3C2-1B96-44AC-B0E4-AE39BFF70161}" destId="{F16602AD-D49D-402A-974E-8D774B112B1F}" srcOrd="2" destOrd="0" presId="urn:microsoft.com/office/officeart/2005/8/layout/orgChart1"/>
    <dgm:cxn modelId="{14ED55E9-2427-447F-AF22-2CBEEB6E90C8}" type="presParOf" srcId="{8DABF5CF-CC16-4FC5-86A5-BE863EABA803}" destId="{175618F4-C6AA-4398-A8AA-459DEFEA3402}" srcOrd="2" destOrd="0" presId="urn:microsoft.com/office/officeart/2005/8/layout/orgChart1"/>
    <dgm:cxn modelId="{278AD041-AA49-4D8F-9721-1177A96EDB3D}" type="presParOf" srcId="{8DABF5CF-CC16-4FC5-86A5-BE863EABA803}" destId="{EB35B3D0-68E6-4D72-95DE-C14E6A97168B}" srcOrd="3" destOrd="0" presId="urn:microsoft.com/office/officeart/2005/8/layout/orgChart1"/>
    <dgm:cxn modelId="{67DC94F5-F99E-4E40-8F7F-4402C331C6C1}" type="presParOf" srcId="{EB35B3D0-68E6-4D72-95DE-C14E6A97168B}" destId="{1AC77074-1996-437C-AC4C-A2D85F7228EE}" srcOrd="0" destOrd="0" presId="urn:microsoft.com/office/officeart/2005/8/layout/orgChart1"/>
    <dgm:cxn modelId="{DD0C1A86-AFBD-4CDA-8724-4AEAF3EE0837}" type="presParOf" srcId="{1AC77074-1996-437C-AC4C-A2D85F7228EE}" destId="{D4A4B6ED-C4DA-485F-9B5B-788215EA7BBA}" srcOrd="0" destOrd="0" presId="urn:microsoft.com/office/officeart/2005/8/layout/orgChart1"/>
    <dgm:cxn modelId="{87B637DF-B4A4-4141-B43A-63B749C5A602}" type="presParOf" srcId="{1AC77074-1996-437C-AC4C-A2D85F7228EE}" destId="{272F84D7-E946-4C4C-9086-8C7A8FDDDB2F}" srcOrd="1" destOrd="0" presId="urn:microsoft.com/office/officeart/2005/8/layout/orgChart1"/>
    <dgm:cxn modelId="{4BEF426F-7792-43DF-86BF-FFCDD7F0315D}" type="presParOf" srcId="{EB35B3D0-68E6-4D72-95DE-C14E6A97168B}" destId="{D2EFFD1C-C461-4F4D-A858-112A7C05B0E5}" srcOrd="1" destOrd="0" presId="urn:microsoft.com/office/officeart/2005/8/layout/orgChart1"/>
    <dgm:cxn modelId="{BCEBF354-4AB3-43EC-99B2-5694B6BC7A46}" type="presParOf" srcId="{EB35B3D0-68E6-4D72-95DE-C14E6A97168B}" destId="{90ABA13E-7682-40F0-B3D5-08E7DFBE1E2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F5F49B-96CB-429D-9A6C-E855436BAF16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E7B4333-5605-4586-874A-C874850AAA0F}">
      <dgm:prSet phldrT="[Texto]" custT="1"/>
      <dgm:spPr/>
      <dgm:t>
        <a:bodyPr/>
        <a:lstStyle/>
        <a:p>
          <a:r>
            <a:rPr lang="pt-BR" sz="1400" dirty="0" smtClean="0"/>
            <a:t>GERENTE</a:t>
          </a:r>
          <a:endParaRPr lang="pt-BR" sz="1400" dirty="0"/>
        </a:p>
        <a:p>
          <a:r>
            <a:rPr lang="pt-BR" sz="1400" dirty="0" smtClean="0"/>
            <a:t>ANA</a:t>
          </a:r>
          <a:endParaRPr lang="pt-BR" sz="1400" dirty="0"/>
        </a:p>
      </dgm:t>
    </dgm:pt>
    <dgm:pt modelId="{EBB9EAFE-B5CF-4711-ACCD-D23BD11F815F}" type="parTrans" cxnId="{239E4754-034F-4540-8B5F-AD7A6F9EF40C}">
      <dgm:prSet/>
      <dgm:spPr/>
      <dgm:t>
        <a:bodyPr/>
        <a:lstStyle/>
        <a:p>
          <a:endParaRPr lang="pt-BR"/>
        </a:p>
      </dgm:t>
    </dgm:pt>
    <dgm:pt modelId="{D0BCC95F-8221-4D14-9D03-AA0E3C609634}" type="sibTrans" cxnId="{239E4754-034F-4540-8B5F-AD7A6F9EF40C}">
      <dgm:prSet/>
      <dgm:spPr/>
      <dgm:t>
        <a:bodyPr/>
        <a:lstStyle/>
        <a:p>
          <a:endParaRPr lang="pt-BR"/>
        </a:p>
      </dgm:t>
    </dgm:pt>
    <dgm:pt modelId="{12A2B57C-866B-4FFB-9A73-F207DF25F191}">
      <dgm:prSet phldrT="[Texto]" custT="1"/>
      <dgm:spPr/>
      <dgm:t>
        <a:bodyPr/>
        <a:lstStyle/>
        <a:p>
          <a:r>
            <a:rPr lang="pt-BR" sz="1400" dirty="0" smtClean="0"/>
            <a:t>CRÉDITO IMOBILIÁRIO</a:t>
          </a:r>
          <a:endParaRPr lang="pt-BR" sz="1400" dirty="0"/>
        </a:p>
        <a:p>
          <a:r>
            <a:rPr lang="pt-BR" sz="1400" dirty="0" smtClean="0"/>
            <a:t>JADER</a:t>
          </a:r>
          <a:endParaRPr lang="pt-BR" sz="1400" dirty="0"/>
        </a:p>
      </dgm:t>
    </dgm:pt>
    <dgm:pt modelId="{B8335CE7-FA96-44E2-B865-8A5354437AB1}" type="parTrans" cxnId="{D9A9D51D-670C-4DB8-A47C-FD46D7AC94C0}">
      <dgm:prSet/>
      <dgm:spPr/>
      <dgm:t>
        <a:bodyPr/>
        <a:lstStyle/>
        <a:p>
          <a:endParaRPr lang="pt-BR"/>
        </a:p>
      </dgm:t>
    </dgm:pt>
    <dgm:pt modelId="{B59428E9-2F3F-4D00-A96B-ED72B065B1FF}" type="sibTrans" cxnId="{D9A9D51D-670C-4DB8-A47C-FD46D7AC94C0}">
      <dgm:prSet/>
      <dgm:spPr/>
      <dgm:t>
        <a:bodyPr/>
        <a:lstStyle/>
        <a:p>
          <a:endParaRPr lang="pt-BR"/>
        </a:p>
      </dgm:t>
    </dgm:pt>
    <dgm:pt modelId="{8BEDC1F3-D017-49BF-BCB7-6D8E1A9B31C8}">
      <dgm:prSet phldrT="[Texto]" custT="1"/>
      <dgm:spPr/>
      <dgm:t>
        <a:bodyPr/>
        <a:lstStyle/>
        <a:p>
          <a:r>
            <a:rPr lang="pt-BR" sz="1400" dirty="0" smtClean="0"/>
            <a:t>HIS</a:t>
          </a:r>
          <a:endParaRPr lang="pt-BR" sz="1400" dirty="0"/>
        </a:p>
        <a:p>
          <a:r>
            <a:rPr lang="pt-BR" sz="1400" dirty="0" smtClean="0"/>
            <a:t>SOTTER</a:t>
          </a:r>
          <a:endParaRPr lang="pt-BR" sz="1400" dirty="0"/>
        </a:p>
      </dgm:t>
    </dgm:pt>
    <dgm:pt modelId="{67DB4B99-FB12-477A-A74C-A4C4318AC778}" type="parTrans" cxnId="{D3430618-AD7C-4550-BD71-5BA352BD2D0B}">
      <dgm:prSet/>
      <dgm:spPr/>
      <dgm:t>
        <a:bodyPr/>
        <a:lstStyle/>
        <a:p>
          <a:endParaRPr lang="pt-BR"/>
        </a:p>
      </dgm:t>
    </dgm:pt>
    <dgm:pt modelId="{D5110608-34D8-47D9-9024-FC4D6D780F26}" type="sibTrans" cxnId="{D3430618-AD7C-4550-BD71-5BA352BD2D0B}">
      <dgm:prSet/>
      <dgm:spPr/>
      <dgm:t>
        <a:bodyPr/>
        <a:lstStyle/>
        <a:p>
          <a:endParaRPr lang="pt-BR"/>
        </a:p>
      </dgm:t>
    </dgm:pt>
    <dgm:pt modelId="{1CD243D0-0E7A-45F1-A35A-00B2A5169F00}">
      <dgm:prSet phldrT="[Texto]" custT="1"/>
      <dgm:spPr/>
      <dgm:t>
        <a:bodyPr/>
        <a:lstStyle/>
        <a:p>
          <a:r>
            <a:rPr lang="pt-BR" sz="1400" dirty="0" smtClean="0"/>
            <a:t>PNHR/ENTIDADES</a:t>
          </a:r>
        </a:p>
        <a:p>
          <a:r>
            <a:rPr lang="pt-BR" sz="1400" dirty="0" smtClean="0"/>
            <a:t>QUALIDADE</a:t>
          </a:r>
          <a:endParaRPr lang="pt-BR" sz="1400" dirty="0"/>
        </a:p>
        <a:p>
          <a:r>
            <a:rPr lang="pt-BR" sz="1400" dirty="0" smtClean="0"/>
            <a:t>CELITA</a:t>
          </a:r>
          <a:endParaRPr lang="pt-BR" sz="1400" dirty="0"/>
        </a:p>
      </dgm:t>
    </dgm:pt>
    <dgm:pt modelId="{9536408D-CD83-4BC2-A987-2EAB89223B8F}" type="parTrans" cxnId="{458F63CF-F07C-465D-815A-3131FAFC8634}">
      <dgm:prSet/>
      <dgm:spPr/>
      <dgm:t>
        <a:bodyPr/>
        <a:lstStyle/>
        <a:p>
          <a:endParaRPr lang="pt-BR"/>
        </a:p>
      </dgm:t>
    </dgm:pt>
    <dgm:pt modelId="{7B353DCF-9815-4343-9034-C0B6BED34BDF}" type="sibTrans" cxnId="{458F63CF-F07C-465D-815A-3131FAFC8634}">
      <dgm:prSet/>
      <dgm:spPr/>
      <dgm:t>
        <a:bodyPr/>
        <a:lstStyle/>
        <a:p>
          <a:endParaRPr lang="pt-BR"/>
        </a:p>
      </dgm:t>
    </dgm:pt>
    <dgm:pt modelId="{8A1BDFB2-AD44-4E36-8EA5-77D44A8B7372}">
      <dgm:prSet custT="1"/>
      <dgm:spPr/>
      <dgm:t>
        <a:bodyPr/>
        <a:lstStyle/>
        <a:p>
          <a:r>
            <a:rPr lang="pt-BR" sz="1400" dirty="0" smtClean="0"/>
            <a:t>OPERACIONAL HIS/CI</a:t>
          </a:r>
          <a:endParaRPr lang="pt-BR" sz="1400" dirty="0"/>
        </a:p>
        <a:p>
          <a:r>
            <a:rPr lang="pt-BR" sz="1400" dirty="0" smtClean="0"/>
            <a:t>RODRIGO</a:t>
          </a:r>
          <a:endParaRPr lang="pt-BR" sz="1400" dirty="0"/>
        </a:p>
      </dgm:t>
    </dgm:pt>
    <dgm:pt modelId="{1D621967-5258-46E4-9C95-A20B991AC71E}" type="parTrans" cxnId="{1DF6718A-F313-4F1D-9CBA-1DE1F2361F65}">
      <dgm:prSet/>
      <dgm:spPr/>
      <dgm:t>
        <a:bodyPr/>
        <a:lstStyle/>
        <a:p>
          <a:endParaRPr lang="pt-BR"/>
        </a:p>
      </dgm:t>
    </dgm:pt>
    <dgm:pt modelId="{2BC2E672-DCB9-4FCD-BD48-15E46BF27124}" type="sibTrans" cxnId="{1DF6718A-F313-4F1D-9CBA-1DE1F2361F65}">
      <dgm:prSet/>
      <dgm:spPr/>
      <dgm:t>
        <a:bodyPr/>
        <a:lstStyle/>
        <a:p>
          <a:endParaRPr lang="pt-BR"/>
        </a:p>
      </dgm:t>
    </dgm:pt>
    <dgm:pt modelId="{D34EFC7F-A96C-4455-9FB6-92A93E3D7ADE}">
      <dgm:prSet custT="1"/>
      <dgm:spPr/>
      <dgm:t>
        <a:bodyPr/>
        <a:lstStyle/>
        <a:p>
          <a:r>
            <a:rPr lang="pt-BR" sz="1400" dirty="0" smtClean="0"/>
            <a:t>DESLIGAMENTO MCMV</a:t>
          </a:r>
        </a:p>
        <a:p>
          <a:r>
            <a:rPr lang="pt-BR" sz="1400" dirty="0" smtClean="0"/>
            <a:t>HERMANO</a:t>
          </a:r>
        </a:p>
      </dgm:t>
    </dgm:pt>
    <dgm:pt modelId="{1FAAEB0E-772C-4C96-AAFD-7951399A8524}" type="parTrans" cxnId="{84AE9234-DDA4-4952-955A-465F7935E143}">
      <dgm:prSet/>
      <dgm:spPr/>
      <dgm:t>
        <a:bodyPr/>
        <a:lstStyle/>
        <a:p>
          <a:endParaRPr lang="pt-BR"/>
        </a:p>
      </dgm:t>
    </dgm:pt>
    <dgm:pt modelId="{F063E4E2-88D3-4066-8FB8-078C548943A0}" type="sibTrans" cxnId="{84AE9234-DDA4-4952-955A-465F7935E143}">
      <dgm:prSet/>
      <dgm:spPr/>
      <dgm:t>
        <a:bodyPr/>
        <a:lstStyle/>
        <a:p>
          <a:endParaRPr lang="pt-BR"/>
        </a:p>
      </dgm:t>
    </dgm:pt>
    <dgm:pt modelId="{010917EA-B747-432E-9840-7ADF7FDF5D80}">
      <dgm:prSet custT="1"/>
      <dgm:spPr/>
      <dgm:t>
        <a:bodyPr/>
        <a:lstStyle/>
        <a:p>
          <a:r>
            <a:rPr lang="pt-BR" sz="1300" dirty="0" smtClean="0"/>
            <a:t>AVALIAÇÃO E GESTÃO DE CREDENCIADOS</a:t>
          </a:r>
        </a:p>
        <a:p>
          <a:r>
            <a:rPr lang="pt-BR" sz="1300" dirty="0" smtClean="0"/>
            <a:t>ADILSON</a:t>
          </a:r>
          <a:endParaRPr lang="pt-BR" sz="1300" dirty="0"/>
        </a:p>
      </dgm:t>
    </dgm:pt>
    <dgm:pt modelId="{A39D4B38-BED3-4133-9793-B001D912270A}" type="parTrans" cxnId="{F45D1B64-DEB0-473F-AA44-64DEBEAC3B51}">
      <dgm:prSet/>
      <dgm:spPr/>
      <dgm:t>
        <a:bodyPr/>
        <a:lstStyle/>
        <a:p>
          <a:endParaRPr lang="pt-BR"/>
        </a:p>
      </dgm:t>
    </dgm:pt>
    <dgm:pt modelId="{9EA7186A-4F8E-4590-8C0F-B813CDAC5F6A}" type="sibTrans" cxnId="{F45D1B64-DEB0-473F-AA44-64DEBEAC3B51}">
      <dgm:prSet/>
      <dgm:spPr/>
      <dgm:t>
        <a:bodyPr/>
        <a:lstStyle/>
        <a:p>
          <a:endParaRPr lang="pt-BR"/>
        </a:p>
      </dgm:t>
    </dgm:pt>
    <dgm:pt modelId="{5D4FAA6B-3610-42D3-B8DF-FF05DDA98661}">
      <dgm:prSet custT="1"/>
      <dgm:spPr/>
      <dgm:t>
        <a:bodyPr/>
        <a:lstStyle/>
        <a:p>
          <a:r>
            <a:rPr lang="pt-BR" sz="1400" dirty="0" smtClean="0"/>
            <a:t>SUPERVISÃO</a:t>
          </a:r>
        </a:p>
        <a:p>
          <a:r>
            <a:rPr lang="pt-BR" sz="1400" dirty="0" smtClean="0"/>
            <a:t>HAMILTON</a:t>
          </a:r>
          <a:endParaRPr lang="pt-BR" sz="1400" dirty="0"/>
        </a:p>
      </dgm:t>
    </dgm:pt>
    <dgm:pt modelId="{CE957D92-B7A9-4085-B3E5-FC15AB4EB1DA}" type="parTrans" cxnId="{6426BFFA-8CA8-4309-8340-24B477ACC1F4}">
      <dgm:prSet/>
      <dgm:spPr/>
      <dgm:t>
        <a:bodyPr/>
        <a:lstStyle/>
        <a:p>
          <a:endParaRPr lang="pt-BR"/>
        </a:p>
      </dgm:t>
    </dgm:pt>
    <dgm:pt modelId="{0683E740-7749-49A2-9E9E-E3552BA5CF3E}" type="sibTrans" cxnId="{6426BFFA-8CA8-4309-8340-24B477ACC1F4}">
      <dgm:prSet/>
      <dgm:spPr/>
      <dgm:t>
        <a:bodyPr/>
        <a:lstStyle/>
        <a:p>
          <a:endParaRPr lang="pt-BR"/>
        </a:p>
      </dgm:t>
    </dgm:pt>
    <dgm:pt modelId="{937B83F2-DDA9-4FA9-87E8-80265276BFEB}">
      <dgm:prSet custT="1"/>
      <dgm:spPr/>
      <dgm:t>
        <a:bodyPr/>
        <a:lstStyle/>
        <a:p>
          <a:r>
            <a:rPr lang="pt-BR" sz="1400" dirty="0" smtClean="0"/>
            <a:t>SUPERVISÃO TTS</a:t>
          </a:r>
        </a:p>
        <a:p>
          <a:r>
            <a:rPr lang="pt-BR" sz="1400" dirty="0" smtClean="0"/>
            <a:t>DENYSE</a:t>
          </a:r>
          <a:endParaRPr lang="pt-BR" sz="1400" dirty="0"/>
        </a:p>
      </dgm:t>
    </dgm:pt>
    <dgm:pt modelId="{AE5352E7-3070-4D65-AC28-7F2E02139CDA}" type="parTrans" cxnId="{6AE40490-0179-427F-A829-D2636BDF08AD}">
      <dgm:prSet/>
      <dgm:spPr/>
      <dgm:t>
        <a:bodyPr/>
        <a:lstStyle/>
        <a:p>
          <a:endParaRPr lang="pt-BR"/>
        </a:p>
      </dgm:t>
    </dgm:pt>
    <dgm:pt modelId="{5D15CA12-D985-4D2B-AF2B-51A20EF6E02F}" type="sibTrans" cxnId="{6AE40490-0179-427F-A829-D2636BDF08AD}">
      <dgm:prSet/>
      <dgm:spPr/>
      <dgm:t>
        <a:bodyPr/>
        <a:lstStyle/>
        <a:p>
          <a:endParaRPr lang="pt-BR"/>
        </a:p>
      </dgm:t>
    </dgm:pt>
    <dgm:pt modelId="{E989F643-1C44-4846-9B3F-B44602F2D9A2}" type="pres">
      <dgm:prSet presAssocID="{73F5F49B-96CB-429D-9A6C-E855436BAF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1B54D8DC-E9F6-4DBA-8F4C-D88E0EB4AF84}" type="pres">
      <dgm:prSet presAssocID="{BE7B4333-5605-4586-874A-C874850AAA0F}" presName="hierRoot1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ED5922D8-69C9-42B6-B33E-A09139C8E62D}" type="pres">
      <dgm:prSet presAssocID="{BE7B4333-5605-4586-874A-C874850AAA0F}" presName="rootComposite1" presStyleCnt="0"/>
      <dgm:spPr/>
      <dgm:t>
        <a:bodyPr/>
        <a:lstStyle/>
        <a:p>
          <a:endParaRPr lang="pt-BR"/>
        </a:p>
      </dgm:t>
    </dgm:pt>
    <dgm:pt modelId="{8EC8CD6E-3D87-405F-B762-DCD2992C825B}" type="pres">
      <dgm:prSet presAssocID="{BE7B4333-5605-4586-874A-C874850AAA0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251B2F-A20F-4951-8D0E-7E439F722077}" type="pres">
      <dgm:prSet presAssocID="{BE7B4333-5605-4586-874A-C874850AAA0F}" presName="rootConnector1" presStyleLbl="node1" presStyleIdx="0" presStyleCnt="0"/>
      <dgm:spPr/>
      <dgm:t>
        <a:bodyPr/>
        <a:lstStyle/>
        <a:p>
          <a:endParaRPr lang="pt-BR"/>
        </a:p>
      </dgm:t>
    </dgm:pt>
    <dgm:pt modelId="{96FE7E9D-4A52-4D89-BFCB-8CE6E1F6EA66}" type="pres">
      <dgm:prSet presAssocID="{BE7B4333-5605-4586-874A-C874850AAA0F}" presName="hierChild2" presStyleCnt="0"/>
      <dgm:spPr/>
      <dgm:t>
        <a:bodyPr/>
        <a:lstStyle/>
        <a:p>
          <a:endParaRPr lang="pt-BR"/>
        </a:p>
      </dgm:t>
    </dgm:pt>
    <dgm:pt modelId="{633863A2-9B19-4646-A3D1-432B62B145BF}" type="pres">
      <dgm:prSet presAssocID="{B8335CE7-FA96-44E2-B865-8A5354437AB1}" presName="Name37" presStyleLbl="parChTrans1D2" presStyleIdx="0" presStyleCnt="6"/>
      <dgm:spPr/>
      <dgm:t>
        <a:bodyPr/>
        <a:lstStyle/>
        <a:p>
          <a:endParaRPr lang="pt-BR"/>
        </a:p>
      </dgm:t>
    </dgm:pt>
    <dgm:pt modelId="{94679A32-12EC-47ED-B043-6719F9D86E33}" type="pres">
      <dgm:prSet presAssocID="{12A2B57C-866B-4FFB-9A73-F207DF25F191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DAB23BAC-CABD-4DFF-80A5-25A7CA06395D}" type="pres">
      <dgm:prSet presAssocID="{12A2B57C-866B-4FFB-9A73-F207DF25F191}" presName="rootComposite" presStyleCnt="0"/>
      <dgm:spPr/>
      <dgm:t>
        <a:bodyPr/>
        <a:lstStyle/>
        <a:p>
          <a:endParaRPr lang="pt-BR"/>
        </a:p>
      </dgm:t>
    </dgm:pt>
    <dgm:pt modelId="{BC64F386-67FF-419B-B90B-25A91D1ACEA4}" type="pres">
      <dgm:prSet presAssocID="{12A2B57C-866B-4FFB-9A73-F207DF25F191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4019C88-DABF-48FD-A67F-3F391F513DEF}" type="pres">
      <dgm:prSet presAssocID="{12A2B57C-866B-4FFB-9A73-F207DF25F191}" presName="rootConnector" presStyleLbl="node2" presStyleIdx="0" presStyleCnt="6"/>
      <dgm:spPr/>
      <dgm:t>
        <a:bodyPr/>
        <a:lstStyle/>
        <a:p>
          <a:endParaRPr lang="pt-BR"/>
        </a:p>
      </dgm:t>
    </dgm:pt>
    <dgm:pt modelId="{E4D06880-03FD-4478-A60C-3AE58028A6F1}" type="pres">
      <dgm:prSet presAssocID="{12A2B57C-866B-4FFB-9A73-F207DF25F191}" presName="hierChild4" presStyleCnt="0"/>
      <dgm:spPr/>
      <dgm:t>
        <a:bodyPr/>
        <a:lstStyle/>
        <a:p>
          <a:endParaRPr lang="pt-BR"/>
        </a:p>
      </dgm:t>
    </dgm:pt>
    <dgm:pt modelId="{91CB44B4-87F9-4E2B-AEF9-5953F7E89955}" type="pres">
      <dgm:prSet presAssocID="{12A2B57C-866B-4FFB-9A73-F207DF25F191}" presName="hierChild5" presStyleCnt="0"/>
      <dgm:spPr/>
      <dgm:t>
        <a:bodyPr/>
        <a:lstStyle/>
        <a:p>
          <a:endParaRPr lang="pt-BR"/>
        </a:p>
      </dgm:t>
    </dgm:pt>
    <dgm:pt modelId="{289DB0E3-0D93-43F1-86FD-F9D4808B23DF}" type="pres">
      <dgm:prSet presAssocID="{67DB4B99-FB12-477A-A74C-A4C4318AC778}" presName="Name37" presStyleLbl="parChTrans1D2" presStyleIdx="1" presStyleCnt="6"/>
      <dgm:spPr/>
      <dgm:t>
        <a:bodyPr/>
        <a:lstStyle/>
        <a:p>
          <a:endParaRPr lang="pt-BR"/>
        </a:p>
      </dgm:t>
    </dgm:pt>
    <dgm:pt modelId="{35F5949F-C55A-404E-9441-E4B1D1537460}" type="pres">
      <dgm:prSet presAssocID="{8BEDC1F3-D017-49BF-BCB7-6D8E1A9B31C8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11B76B95-2230-4C42-A468-FFFC7628C6EA}" type="pres">
      <dgm:prSet presAssocID="{8BEDC1F3-D017-49BF-BCB7-6D8E1A9B31C8}" presName="rootComposite" presStyleCnt="0"/>
      <dgm:spPr/>
      <dgm:t>
        <a:bodyPr/>
        <a:lstStyle/>
        <a:p>
          <a:endParaRPr lang="pt-BR"/>
        </a:p>
      </dgm:t>
    </dgm:pt>
    <dgm:pt modelId="{EE4F8856-F6DB-4076-A742-1865A49D9A99}" type="pres">
      <dgm:prSet presAssocID="{8BEDC1F3-D017-49BF-BCB7-6D8E1A9B31C8}" presName="rootText" presStyleLbl="node2" presStyleIdx="1" presStyleCnt="6" custLinFactNeighborX="-269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3783965-6086-4A08-B451-E00595C47C17}" type="pres">
      <dgm:prSet presAssocID="{8BEDC1F3-D017-49BF-BCB7-6D8E1A9B31C8}" presName="rootConnector" presStyleLbl="node2" presStyleIdx="1" presStyleCnt="6"/>
      <dgm:spPr/>
      <dgm:t>
        <a:bodyPr/>
        <a:lstStyle/>
        <a:p>
          <a:endParaRPr lang="pt-BR"/>
        </a:p>
      </dgm:t>
    </dgm:pt>
    <dgm:pt modelId="{56B7AC48-660F-4A92-9ACE-A30B2AE3FD08}" type="pres">
      <dgm:prSet presAssocID="{8BEDC1F3-D017-49BF-BCB7-6D8E1A9B31C8}" presName="hierChild4" presStyleCnt="0"/>
      <dgm:spPr/>
      <dgm:t>
        <a:bodyPr/>
        <a:lstStyle/>
        <a:p>
          <a:endParaRPr lang="pt-BR"/>
        </a:p>
      </dgm:t>
    </dgm:pt>
    <dgm:pt modelId="{200247E5-F220-4B5E-B773-2716CA8D6151}" type="pres">
      <dgm:prSet presAssocID="{8BEDC1F3-D017-49BF-BCB7-6D8E1A9B31C8}" presName="hierChild5" presStyleCnt="0"/>
      <dgm:spPr/>
      <dgm:t>
        <a:bodyPr/>
        <a:lstStyle/>
        <a:p>
          <a:endParaRPr lang="pt-BR"/>
        </a:p>
      </dgm:t>
    </dgm:pt>
    <dgm:pt modelId="{42D2BDC1-B8A1-4E90-B964-C22C5FE5C705}" type="pres">
      <dgm:prSet presAssocID="{9536408D-CD83-4BC2-A987-2EAB89223B8F}" presName="Name37" presStyleLbl="parChTrans1D2" presStyleIdx="2" presStyleCnt="6"/>
      <dgm:spPr/>
      <dgm:t>
        <a:bodyPr/>
        <a:lstStyle/>
        <a:p>
          <a:endParaRPr lang="pt-BR"/>
        </a:p>
      </dgm:t>
    </dgm:pt>
    <dgm:pt modelId="{A5319296-5DF3-49DD-BC39-C71DB9A052CC}" type="pres">
      <dgm:prSet presAssocID="{1CD243D0-0E7A-45F1-A35A-00B2A5169F00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49DC7224-3966-433C-B6BC-4D3CFE3C40BD}" type="pres">
      <dgm:prSet presAssocID="{1CD243D0-0E7A-45F1-A35A-00B2A5169F00}" presName="rootComposite" presStyleCnt="0"/>
      <dgm:spPr/>
      <dgm:t>
        <a:bodyPr/>
        <a:lstStyle/>
        <a:p>
          <a:endParaRPr lang="pt-BR"/>
        </a:p>
      </dgm:t>
    </dgm:pt>
    <dgm:pt modelId="{81D80B4C-155D-4564-943A-6AC46230ACF1}" type="pres">
      <dgm:prSet presAssocID="{1CD243D0-0E7A-45F1-A35A-00B2A5169F00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27C2689-ADB1-4CBC-9C9A-D7E318759082}" type="pres">
      <dgm:prSet presAssocID="{1CD243D0-0E7A-45F1-A35A-00B2A5169F00}" presName="rootConnector" presStyleLbl="node2" presStyleIdx="2" presStyleCnt="6"/>
      <dgm:spPr/>
      <dgm:t>
        <a:bodyPr/>
        <a:lstStyle/>
        <a:p>
          <a:endParaRPr lang="pt-BR"/>
        </a:p>
      </dgm:t>
    </dgm:pt>
    <dgm:pt modelId="{7E21E650-5050-487C-9C1C-432DFD30449A}" type="pres">
      <dgm:prSet presAssocID="{1CD243D0-0E7A-45F1-A35A-00B2A5169F00}" presName="hierChild4" presStyleCnt="0"/>
      <dgm:spPr/>
      <dgm:t>
        <a:bodyPr/>
        <a:lstStyle/>
        <a:p>
          <a:endParaRPr lang="pt-BR"/>
        </a:p>
      </dgm:t>
    </dgm:pt>
    <dgm:pt modelId="{76E31E41-B579-46E7-BD4F-E0A8B8121C45}" type="pres">
      <dgm:prSet presAssocID="{AE5352E7-3070-4D65-AC28-7F2E02139CDA}" presName="Name37" presStyleLbl="parChTrans1D3" presStyleIdx="0" presStyleCnt="2"/>
      <dgm:spPr/>
      <dgm:t>
        <a:bodyPr/>
        <a:lstStyle/>
        <a:p>
          <a:endParaRPr lang="pt-BR"/>
        </a:p>
      </dgm:t>
    </dgm:pt>
    <dgm:pt modelId="{49561AC6-7C53-4229-94F8-E80A7F09E138}" type="pres">
      <dgm:prSet presAssocID="{937B83F2-DDA9-4FA9-87E8-80265276BFEB}" presName="hierRoot2" presStyleCnt="0">
        <dgm:presLayoutVars>
          <dgm:hierBranch val="init"/>
        </dgm:presLayoutVars>
      </dgm:prSet>
      <dgm:spPr/>
    </dgm:pt>
    <dgm:pt modelId="{72B2FC86-F8BB-4543-9430-4D929022398A}" type="pres">
      <dgm:prSet presAssocID="{937B83F2-DDA9-4FA9-87E8-80265276BFEB}" presName="rootComposite" presStyleCnt="0"/>
      <dgm:spPr/>
    </dgm:pt>
    <dgm:pt modelId="{9A1D89B0-ECB0-4A45-ADA9-59807AD6297E}" type="pres">
      <dgm:prSet presAssocID="{937B83F2-DDA9-4FA9-87E8-80265276BFEB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ABBAB04-C0D1-4C7E-8912-9984C7EEE091}" type="pres">
      <dgm:prSet presAssocID="{937B83F2-DDA9-4FA9-87E8-80265276BFEB}" presName="rootConnector" presStyleLbl="node3" presStyleIdx="0" presStyleCnt="2"/>
      <dgm:spPr/>
      <dgm:t>
        <a:bodyPr/>
        <a:lstStyle/>
        <a:p>
          <a:endParaRPr lang="pt-BR"/>
        </a:p>
      </dgm:t>
    </dgm:pt>
    <dgm:pt modelId="{8C6219CE-3C58-4F32-AA70-095D3452BAD8}" type="pres">
      <dgm:prSet presAssocID="{937B83F2-DDA9-4FA9-87E8-80265276BFEB}" presName="hierChild4" presStyleCnt="0"/>
      <dgm:spPr/>
    </dgm:pt>
    <dgm:pt modelId="{70872BED-3B7B-4404-9227-5CA830F03717}" type="pres">
      <dgm:prSet presAssocID="{937B83F2-DDA9-4FA9-87E8-80265276BFEB}" presName="hierChild5" presStyleCnt="0"/>
      <dgm:spPr/>
    </dgm:pt>
    <dgm:pt modelId="{E7FFDEDC-CE04-4C3C-9601-5A03140C4CF6}" type="pres">
      <dgm:prSet presAssocID="{1CD243D0-0E7A-45F1-A35A-00B2A5169F00}" presName="hierChild5" presStyleCnt="0"/>
      <dgm:spPr/>
      <dgm:t>
        <a:bodyPr/>
        <a:lstStyle/>
        <a:p>
          <a:endParaRPr lang="pt-BR"/>
        </a:p>
      </dgm:t>
    </dgm:pt>
    <dgm:pt modelId="{208F2454-F1EE-4050-BC6F-0EA1D14EE66A}" type="pres">
      <dgm:prSet presAssocID="{1D621967-5258-46E4-9C95-A20B991AC71E}" presName="Name37" presStyleLbl="parChTrans1D2" presStyleIdx="3" presStyleCnt="6"/>
      <dgm:spPr/>
      <dgm:t>
        <a:bodyPr/>
        <a:lstStyle/>
        <a:p>
          <a:endParaRPr lang="pt-BR"/>
        </a:p>
      </dgm:t>
    </dgm:pt>
    <dgm:pt modelId="{BCF21D49-3C3D-4B14-9C98-E0ADD8A61F3A}" type="pres">
      <dgm:prSet presAssocID="{8A1BDFB2-AD44-4E36-8EA5-77D44A8B7372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8B6C7FA0-CFAF-4083-ADA6-F38D5750D846}" type="pres">
      <dgm:prSet presAssocID="{8A1BDFB2-AD44-4E36-8EA5-77D44A8B7372}" presName="rootComposite" presStyleCnt="0"/>
      <dgm:spPr/>
      <dgm:t>
        <a:bodyPr/>
        <a:lstStyle/>
        <a:p>
          <a:endParaRPr lang="pt-BR"/>
        </a:p>
      </dgm:t>
    </dgm:pt>
    <dgm:pt modelId="{1B0F8725-DFFB-4798-99B5-7D04116AAEFD}" type="pres">
      <dgm:prSet presAssocID="{8A1BDFB2-AD44-4E36-8EA5-77D44A8B7372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083FF44-9C95-47D3-8B58-61F68139F1FA}" type="pres">
      <dgm:prSet presAssocID="{8A1BDFB2-AD44-4E36-8EA5-77D44A8B7372}" presName="rootConnector" presStyleLbl="node2" presStyleIdx="3" presStyleCnt="6"/>
      <dgm:spPr/>
      <dgm:t>
        <a:bodyPr/>
        <a:lstStyle/>
        <a:p>
          <a:endParaRPr lang="pt-BR"/>
        </a:p>
      </dgm:t>
    </dgm:pt>
    <dgm:pt modelId="{D08613C9-7A4C-4873-A4E7-0B5D1F3F06E4}" type="pres">
      <dgm:prSet presAssocID="{8A1BDFB2-AD44-4E36-8EA5-77D44A8B7372}" presName="hierChild4" presStyleCnt="0"/>
      <dgm:spPr/>
      <dgm:t>
        <a:bodyPr/>
        <a:lstStyle/>
        <a:p>
          <a:endParaRPr lang="pt-BR"/>
        </a:p>
      </dgm:t>
    </dgm:pt>
    <dgm:pt modelId="{E478182B-D076-4C50-98DB-71B9CB75F745}" type="pres">
      <dgm:prSet presAssocID="{8A1BDFB2-AD44-4E36-8EA5-77D44A8B7372}" presName="hierChild5" presStyleCnt="0"/>
      <dgm:spPr/>
      <dgm:t>
        <a:bodyPr/>
        <a:lstStyle/>
        <a:p>
          <a:endParaRPr lang="pt-BR"/>
        </a:p>
      </dgm:t>
    </dgm:pt>
    <dgm:pt modelId="{5A22B47A-B67C-496D-B50F-0509D1FC2A97}" type="pres">
      <dgm:prSet presAssocID="{1FAAEB0E-772C-4C96-AAFD-7951399A8524}" presName="Name37" presStyleLbl="parChTrans1D2" presStyleIdx="4" presStyleCnt="6"/>
      <dgm:spPr/>
      <dgm:t>
        <a:bodyPr/>
        <a:lstStyle/>
        <a:p>
          <a:endParaRPr lang="pt-BR"/>
        </a:p>
      </dgm:t>
    </dgm:pt>
    <dgm:pt modelId="{E9FC449E-08F6-4B31-B60F-D1AE9F4D0D75}" type="pres">
      <dgm:prSet presAssocID="{D34EFC7F-A96C-4455-9FB6-92A93E3D7ADE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7EC493A8-DD4E-49AF-A2AC-FE1192EA709E}" type="pres">
      <dgm:prSet presAssocID="{D34EFC7F-A96C-4455-9FB6-92A93E3D7ADE}" presName="rootComposite" presStyleCnt="0"/>
      <dgm:spPr/>
      <dgm:t>
        <a:bodyPr/>
        <a:lstStyle/>
        <a:p>
          <a:endParaRPr lang="pt-BR"/>
        </a:p>
      </dgm:t>
    </dgm:pt>
    <dgm:pt modelId="{06906321-5F37-4B5E-88D2-010E3787DF6C}" type="pres">
      <dgm:prSet presAssocID="{D34EFC7F-A96C-4455-9FB6-92A93E3D7ADE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BECFBD7-AB80-4477-8DE1-3767432115FE}" type="pres">
      <dgm:prSet presAssocID="{D34EFC7F-A96C-4455-9FB6-92A93E3D7ADE}" presName="rootConnector" presStyleLbl="node2" presStyleIdx="4" presStyleCnt="6"/>
      <dgm:spPr/>
      <dgm:t>
        <a:bodyPr/>
        <a:lstStyle/>
        <a:p>
          <a:endParaRPr lang="pt-BR"/>
        </a:p>
      </dgm:t>
    </dgm:pt>
    <dgm:pt modelId="{FE7574DA-878E-4CF3-B7B3-4429196AAB52}" type="pres">
      <dgm:prSet presAssocID="{D34EFC7F-A96C-4455-9FB6-92A93E3D7ADE}" presName="hierChild4" presStyleCnt="0"/>
      <dgm:spPr/>
      <dgm:t>
        <a:bodyPr/>
        <a:lstStyle/>
        <a:p>
          <a:endParaRPr lang="pt-BR"/>
        </a:p>
      </dgm:t>
    </dgm:pt>
    <dgm:pt modelId="{EAB7FF91-A8FC-4F5D-B30F-DE714BD18955}" type="pres">
      <dgm:prSet presAssocID="{D34EFC7F-A96C-4455-9FB6-92A93E3D7ADE}" presName="hierChild5" presStyleCnt="0"/>
      <dgm:spPr/>
      <dgm:t>
        <a:bodyPr/>
        <a:lstStyle/>
        <a:p>
          <a:endParaRPr lang="pt-BR"/>
        </a:p>
      </dgm:t>
    </dgm:pt>
    <dgm:pt modelId="{FBC3A847-89B1-42E6-A937-C3026FF772B6}" type="pres">
      <dgm:prSet presAssocID="{A39D4B38-BED3-4133-9793-B001D912270A}" presName="Name37" presStyleLbl="parChTrans1D2" presStyleIdx="5" presStyleCnt="6"/>
      <dgm:spPr/>
      <dgm:t>
        <a:bodyPr/>
        <a:lstStyle/>
        <a:p>
          <a:endParaRPr lang="pt-BR"/>
        </a:p>
      </dgm:t>
    </dgm:pt>
    <dgm:pt modelId="{924BD7C8-947E-4313-98D1-E12903E93010}" type="pres">
      <dgm:prSet presAssocID="{010917EA-B747-432E-9840-7ADF7FDF5D80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9BD5F4EE-A547-4454-8CF4-842C3DACDB7B}" type="pres">
      <dgm:prSet presAssocID="{010917EA-B747-432E-9840-7ADF7FDF5D80}" presName="rootComposite" presStyleCnt="0"/>
      <dgm:spPr/>
      <dgm:t>
        <a:bodyPr/>
        <a:lstStyle/>
        <a:p>
          <a:endParaRPr lang="pt-BR"/>
        </a:p>
      </dgm:t>
    </dgm:pt>
    <dgm:pt modelId="{723B6C22-C538-4315-BA89-456DF3C11852}" type="pres">
      <dgm:prSet presAssocID="{010917EA-B747-432E-9840-7ADF7FDF5D80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3AF9D41-7AF7-4515-96ED-C99523436960}" type="pres">
      <dgm:prSet presAssocID="{010917EA-B747-432E-9840-7ADF7FDF5D80}" presName="rootConnector" presStyleLbl="node2" presStyleIdx="5" presStyleCnt="6"/>
      <dgm:spPr/>
      <dgm:t>
        <a:bodyPr/>
        <a:lstStyle/>
        <a:p>
          <a:endParaRPr lang="pt-BR"/>
        </a:p>
      </dgm:t>
    </dgm:pt>
    <dgm:pt modelId="{434AA93E-23FE-4286-B4DB-A8FE83BB8E56}" type="pres">
      <dgm:prSet presAssocID="{010917EA-B747-432E-9840-7ADF7FDF5D80}" presName="hierChild4" presStyleCnt="0"/>
      <dgm:spPr/>
      <dgm:t>
        <a:bodyPr/>
        <a:lstStyle/>
        <a:p>
          <a:endParaRPr lang="pt-BR"/>
        </a:p>
      </dgm:t>
    </dgm:pt>
    <dgm:pt modelId="{3B760906-C8FA-46C7-8B65-6081B54D6D46}" type="pres">
      <dgm:prSet presAssocID="{CE957D92-B7A9-4085-B3E5-FC15AB4EB1DA}" presName="Name37" presStyleLbl="parChTrans1D3" presStyleIdx="1" presStyleCnt="2"/>
      <dgm:spPr/>
      <dgm:t>
        <a:bodyPr/>
        <a:lstStyle/>
        <a:p>
          <a:endParaRPr lang="pt-BR"/>
        </a:p>
      </dgm:t>
    </dgm:pt>
    <dgm:pt modelId="{8B1D0CCB-E604-46DF-82D3-CE2F23EB43DF}" type="pres">
      <dgm:prSet presAssocID="{5D4FAA6B-3610-42D3-B8DF-FF05DDA98661}" presName="hierRoot2" presStyleCnt="0">
        <dgm:presLayoutVars>
          <dgm:hierBranch val="init"/>
        </dgm:presLayoutVars>
      </dgm:prSet>
      <dgm:spPr/>
    </dgm:pt>
    <dgm:pt modelId="{120B9093-19E1-45C4-98A3-455F6625A1AA}" type="pres">
      <dgm:prSet presAssocID="{5D4FAA6B-3610-42D3-B8DF-FF05DDA98661}" presName="rootComposite" presStyleCnt="0"/>
      <dgm:spPr/>
    </dgm:pt>
    <dgm:pt modelId="{84E21565-0C95-4ABD-8DC7-A9D2102C2CDB}" type="pres">
      <dgm:prSet presAssocID="{5D4FAA6B-3610-42D3-B8DF-FF05DDA98661}" presName="rootText" presStyleLbl="node3" presStyleIdx="1" presStyleCnt="2" custLinFactNeighborY="717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3FCCB3-B00D-4140-8BF9-4CC2EDC81463}" type="pres">
      <dgm:prSet presAssocID="{5D4FAA6B-3610-42D3-B8DF-FF05DDA98661}" presName="rootConnector" presStyleLbl="node3" presStyleIdx="1" presStyleCnt="2"/>
      <dgm:spPr/>
      <dgm:t>
        <a:bodyPr/>
        <a:lstStyle/>
        <a:p>
          <a:endParaRPr lang="pt-BR"/>
        </a:p>
      </dgm:t>
    </dgm:pt>
    <dgm:pt modelId="{3A2AEDB3-27FE-43F5-9081-E8850D02846C}" type="pres">
      <dgm:prSet presAssocID="{5D4FAA6B-3610-42D3-B8DF-FF05DDA98661}" presName="hierChild4" presStyleCnt="0"/>
      <dgm:spPr/>
    </dgm:pt>
    <dgm:pt modelId="{BA696FA2-4D85-49CF-93D1-1ED6900C311E}" type="pres">
      <dgm:prSet presAssocID="{5D4FAA6B-3610-42D3-B8DF-FF05DDA98661}" presName="hierChild5" presStyleCnt="0"/>
      <dgm:spPr/>
    </dgm:pt>
    <dgm:pt modelId="{468D7940-5142-40D2-AA26-5D7270C85F24}" type="pres">
      <dgm:prSet presAssocID="{010917EA-B747-432E-9840-7ADF7FDF5D80}" presName="hierChild5" presStyleCnt="0"/>
      <dgm:spPr/>
      <dgm:t>
        <a:bodyPr/>
        <a:lstStyle/>
        <a:p>
          <a:endParaRPr lang="pt-BR"/>
        </a:p>
      </dgm:t>
    </dgm:pt>
    <dgm:pt modelId="{8DABF5CF-CC16-4FC5-86A5-BE863EABA803}" type="pres">
      <dgm:prSet presAssocID="{BE7B4333-5605-4586-874A-C874850AAA0F}" presName="hierChild3" presStyleCnt="0"/>
      <dgm:spPr/>
      <dgm:t>
        <a:bodyPr/>
        <a:lstStyle/>
        <a:p>
          <a:endParaRPr lang="pt-BR"/>
        </a:p>
      </dgm:t>
    </dgm:pt>
  </dgm:ptLst>
  <dgm:cxnLst>
    <dgm:cxn modelId="{F45D1B64-DEB0-473F-AA44-64DEBEAC3B51}" srcId="{BE7B4333-5605-4586-874A-C874850AAA0F}" destId="{010917EA-B747-432E-9840-7ADF7FDF5D80}" srcOrd="5" destOrd="0" parTransId="{A39D4B38-BED3-4133-9793-B001D912270A}" sibTransId="{9EA7186A-4F8E-4590-8C0F-B813CDAC5F6A}"/>
    <dgm:cxn modelId="{7ACE0F1D-8AD1-495A-8BF4-861080DFDADB}" type="presOf" srcId="{937B83F2-DDA9-4FA9-87E8-80265276BFEB}" destId="{5ABBAB04-C0D1-4C7E-8912-9984C7EEE091}" srcOrd="1" destOrd="0" presId="urn:microsoft.com/office/officeart/2005/8/layout/orgChart1"/>
    <dgm:cxn modelId="{FB6C47B1-BAA9-4CC3-8804-442E0E378DB7}" type="presOf" srcId="{A39D4B38-BED3-4133-9793-B001D912270A}" destId="{FBC3A847-89B1-42E6-A937-C3026FF772B6}" srcOrd="0" destOrd="0" presId="urn:microsoft.com/office/officeart/2005/8/layout/orgChart1"/>
    <dgm:cxn modelId="{6426BFFA-8CA8-4309-8340-24B477ACC1F4}" srcId="{010917EA-B747-432E-9840-7ADF7FDF5D80}" destId="{5D4FAA6B-3610-42D3-B8DF-FF05DDA98661}" srcOrd="0" destOrd="0" parTransId="{CE957D92-B7A9-4085-B3E5-FC15AB4EB1DA}" sibTransId="{0683E740-7749-49A2-9E9E-E3552BA5CF3E}"/>
    <dgm:cxn modelId="{458F63CF-F07C-465D-815A-3131FAFC8634}" srcId="{BE7B4333-5605-4586-874A-C874850AAA0F}" destId="{1CD243D0-0E7A-45F1-A35A-00B2A5169F00}" srcOrd="2" destOrd="0" parTransId="{9536408D-CD83-4BC2-A987-2EAB89223B8F}" sibTransId="{7B353DCF-9815-4343-9034-C0B6BED34BDF}"/>
    <dgm:cxn modelId="{1DF6718A-F313-4F1D-9CBA-1DE1F2361F65}" srcId="{BE7B4333-5605-4586-874A-C874850AAA0F}" destId="{8A1BDFB2-AD44-4E36-8EA5-77D44A8B7372}" srcOrd="3" destOrd="0" parTransId="{1D621967-5258-46E4-9C95-A20B991AC71E}" sibTransId="{2BC2E672-DCB9-4FCD-BD48-15E46BF27124}"/>
    <dgm:cxn modelId="{D6B04B01-CEBB-4F1E-B11F-570E6D953485}" type="presOf" srcId="{1D621967-5258-46E4-9C95-A20B991AC71E}" destId="{208F2454-F1EE-4050-BC6F-0EA1D14EE66A}" srcOrd="0" destOrd="0" presId="urn:microsoft.com/office/officeart/2005/8/layout/orgChart1"/>
    <dgm:cxn modelId="{D3BD6ADE-1110-43FC-834F-5FF48DB923A4}" type="presOf" srcId="{9536408D-CD83-4BC2-A987-2EAB89223B8F}" destId="{42D2BDC1-B8A1-4E90-B964-C22C5FE5C705}" srcOrd="0" destOrd="0" presId="urn:microsoft.com/office/officeart/2005/8/layout/orgChart1"/>
    <dgm:cxn modelId="{51C716E9-2232-4786-BF1C-3B5DC40097F2}" type="presOf" srcId="{B8335CE7-FA96-44E2-B865-8A5354437AB1}" destId="{633863A2-9B19-4646-A3D1-432B62B145BF}" srcOrd="0" destOrd="0" presId="urn:microsoft.com/office/officeart/2005/8/layout/orgChart1"/>
    <dgm:cxn modelId="{6AE40490-0179-427F-A829-D2636BDF08AD}" srcId="{1CD243D0-0E7A-45F1-A35A-00B2A5169F00}" destId="{937B83F2-DDA9-4FA9-87E8-80265276BFEB}" srcOrd="0" destOrd="0" parTransId="{AE5352E7-3070-4D65-AC28-7F2E02139CDA}" sibTransId="{5D15CA12-D985-4D2B-AF2B-51A20EF6E02F}"/>
    <dgm:cxn modelId="{B5CAD570-E4B4-4534-8509-F74360D7756C}" type="presOf" srcId="{73F5F49B-96CB-429D-9A6C-E855436BAF16}" destId="{E989F643-1C44-4846-9B3F-B44602F2D9A2}" srcOrd="0" destOrd="0" presId="urn:microsoft.com/office/officeart/2005/8/layout/orgChart1"/>
    <dgm:cxn modelId="{D9A9D51D-670C-4DB8-A47C-FD46D7AC94C0}" srcId="{BE7B4333-5605-4586-874A-C874850AAA0F}" destId="{12A2B57C-866B-4FFB-9A73-F207DF25F191}" srcOrd="0" destOrd="0" parTransId="{B8335CE7-FA96-44E2-B865-8A5354437AB1}" sibTransId="{B59428E9-2F3F-4D00-A96B-ED72B065B1FF}"/>
    <dgm:cxn modelId="{E37EBCBD-B8F4-4342-AC8B-974C62F70989}" type="presOf" srcId="{5D4FAA6B-3610-42D3-B8DF-FF05DDA98661}" destId="{263FCCB3-B00D-4140-8BF9-4CC2EDC81463}" srcOrd="1" destOrd="0" presId="urn:microsoft.com/office/officeart/2005/8/layout/orgChart1"/>
    <dgm:cxn modelId="{965373FC-3DDF-418E-BD32-96967B710C7F}" type="presOf" srcId="{1CD243D0-0E7A-45F1-A35A-00B2A5169F00}" destId="{727C2689-ADB1-4CBC-9C9A-D7E318759082}" srcOrd="1" destOrd="0" presId="urn:microsoft.com/office/officeart/2005/8/layout/orgChart1"/>
    <dgm:cxn modelId="{6800F538-227B-4799-8AD3-58C6F5F45723}" type="presOf" srcId="{1CD243D0-0E7A-45F1-A35A-00B2A5169F00}" destId="{81D80B4C-155D-4564-943A-6AC46230ACF1}" srcOrd="0" destOrd="0" presId="urn:microsoft.com/office/officeart/2005/8/layout/orgChart1"/>
    <dgm:cxn modelId="{7F3E9D73-15C4-4CB7-AF7C-BCCE4CA7CDD2}" type="presOf" srcId="{12A2B57C-866B-4FFB-9A73-F207DF25F191}" destId="{BC64F386-67FF-419B-B90B-25A91D1ACEA4}" srcOrd="0" destOrd="0" presId="urn:microsoft.com/office/officeart/2005/8/layout/orgChart1"/>
    <dgm:cxn modelId="{B6CD6535-1EE2-483B-85A3-A2503864B6A4}" type="presOf" srcId="{8A1BDFB2-AD44-4E36-8EA5-77D44A8B7372}" destId="{1B0F8725-DFFB-4798-99B5-7D04116AAEFD}" srcOrd="0" destOrd="0" presId="urn:microsoft.com/office/officeart/2005/8/layout/orgChart1"/>
    <dgm:cxn modelId="{F55A4389-B00A-42F9-B7BF-645486B6F4BC}" type="presOf" srcId="{8BEDC1F3-D017-49BF-BCB7-6D8E1A9B31C8}" destId="{53783965-6086-4A08-B451-E00595C47C17}" srcOrd="1" destOrd="0" presId="urn:microsoft.com/office/officeart/2005/8/layout/orgChart1"/>
    <dgm:cxn modelId="{9F233B81-B977-46EE-9CC8-56D609C3377C}" type="presOf" srcId="{BE7B4333-5605-4586-874A-C874850AAA0F}" destId="{8EC8CD6E-3D87-405F-B762-DCD2992C825B}" srcOrd="0" destOrd="0" presId="urn:microsoft.com/office/officeart/2005/8/layout/orgChart1"/>
    <dgm:cxn modelId="{745245B2-38A5-4708-AC6D-628B136DB955}" type="presOf" srcId="{AE5352E7-3070-4D65-AC28-7F2E02139CDA}" destId="{76E31E41-B579-46E7-BD4F-E0A8B8121C45}" srcOrd="0" destOrd="0" presId="urn:microsoft.com/office/officeart/2005/8/layout/orgChart1"/>
    <dgm:cxn modelId="{FAA58E94-1688-4A85-8529-5F6940B625AB}" type="presOf" srcId="{1FAAEB0E-772C-4C96-AAFD-7951399A8524}" destId="{5A22B47A-B67C-496D-B50F-0509D1FC2A97}" srcOrd="0" destOrd="0" presId="urn:microsoft.com/office/officeart/2005/8/layout/orgChart1"/>
    <dgm:cxn modelId="{D3430618-AD7C-4550-BD71-5BA352BD2D0B}" srcId="{BE7B4333-5605-4586-874A-C874850AAA0F}" destId="{8BEDC1F3-D017-49BF-BCB7-6D8E1A9B31C8}" srcOrd="1" destOrd="0" parTransId="{67DB4B99-FB12-477A-A74C-A4C4318AC778}" sibTransId="{D5110608-34D8-47D9-9024-FC4D6D780F26}"/>
    <dgm:cxn modelId="{B31465BA-5769-4440-B3ED-18AFF96083EA}" type="presOf" srcId="{D34EFC7F-A96C-4455-9FB6-92A93E3D7ADE}" destId="{9BECFBD7-AB80-4477-8DE1-3767432115FE}" srcOrd="1" destOrd="0" presId="urn:microsoft.com/office/officeart/2005/8/layout/orgChart1"/>
    <dgm:cxn modelId="{239E4754-034F-4540-8B5F-AD7A6F9EF40C}" srcId="{73F5F49B-96CB-429D-9A6C-E855436BAF16}" destId="{BE7B4333-5605-4586-874A-C874850AAA0F}" srcOrd="0" destOrd="0" parTransId="{EBB9EAFE-B5CF-4711-ACCD-D23BD11F815F}" sibTransId="{D0BCC95F-8221-4D14-9D03-AA0E3C609634}"/>
    <dgm:cxn modelId="{01B4A811-4D76-42CE-B0A0-D2C50474F14B}" type="presOf" srcId="{12A2B57C-866B-4FFB-9A73-F207DF25F191}" destId="{C4019C88-DABF-48FD-A67F-3F391F513DEF}" srcOrd="1" destOrd="0" presId="urn:microsoft.com/office/officeart/2005/8/layout/orgChart1"/>
    <dgm:cxn modelId="{84AE9234-DDA4-4952-955A-465F7935E143}" srcId="{BE7B4333-5605-4586-874A-C874850AAA0F}" destId="{D34EFC7F-A96C-4455-9FB6-92A93E3D7ADE}" srcOrd="4" destOrd="0" parTransId="{1FAAEB0E-772C-4C96-AAFD-7951399A8524}" sibTransId="{F063E4E2-88D3-4066-8FB8-078C548943A0}"/>
    <dgm:cxn modelId="{3914DC25-E01A-4ADC-B149-C533CF4699CD}" type="presOf" srcId="{5D4FAA6B-3610-42D3-B8DF-FF05DDA98661}" destId="{84E21565-0C95-4ABD-8DC7-A9D2102C2CDB}" srcOrd="0" destOrd="0" presId="urn:microsoft.com/office/officeart/2005/8/layout/orgChart1"/>
    <dgm:cxn modelId="{5CB7B424-E907-4E02-806E-704DB37C04BA}" type="presOf" srcId="{010917EA-B747-432E-9840-7ADF7FDF5D80}" destId="{723B6C22-C538-4315-BA89-456DF3C11852}" srcOrd="0" destOrd="0" presId="urn:microsoft.com/office/officeart/2005/8/layout/orgChart1"/>
    <dgm:cxn modelId="{C4362BF1-AC13-4E25-AC39-8ECB2DCB67E9}" type="presOf" srcId="{8A1BDFB2-AD44-4E36-8EA5-77D44A8B7372}" destId="{5083FF44-9C95-47D3-8B58-61F68139F1FA}" srcOrd="1" destOrd="0" presId="urn:microsoft.com/office/officeart/2005/8/layout/orgChart1"/>
    <dgm:cxn modelId="{8594E39C-63FE-44E6-B0FD-70648B97B7C9}" type="presOf" srcId="{BE7B4333-5605-4586-874A-C874850AAA0F}" destId="{F4251B2F-A20F-4951-8D0E-7E439F722077}" srcOrd="1" destOrd="0" presId="urn:microsoft.com/office/officeart/2005/8/layout/orgChart1"/>
    <dgm:cxn modelId="{AACE1897-6298-4349-812D-538C3212FB95}" type="presOf" srcId="{010917EA-B747-432E-9840-7ADF7FDF5D80}" destId="{03AF9D41-7AF7-4515-96ED-C99523436960}" srcOrd="1" destOrd="0" presId="urn:microsoft.com/office/officeart/2005/8/layout/orgChart1"/>
    <dgm:cxn modelId="{D7CBA2E3-091D-47CE-8998-0326C4C60459}" type="presOf" srcId="{CE957D92-B7A9-4085-B3E5-FC15AB4EB1DA}" destId="{3B760906-C8FA-46C7-8B65-6081B54D6D46}" srcOrd="0" destOrd="0" presId="urn:microsoft.com/office/officeart/2005/8/layout/orgChart1"/>
    <dgm:cxn modelId="{262FC2EA-33AA-4CFB-ADE7-12CF38F34FA9}" type="presOf" srcId="{67DB4B99-FB12-477A-A74C-A4C4318AC778}" destId="{289DB0E3-0D93-43F1-86FD-F9D4808B23DF}" srcOrd="0" destOrd="0" presId="urn:microsoft.com/office/officeart/2005/8/layout/orgChart1"/>
    <dgm:cxn modelId="{2D30641D-07F5-407F-88AD-98AB47EED561}" type="presOf" srcId="{937B83F2-DDA9-4FA9-87E8-80265276BFEB}" destId="{9A1D89B0-ECB0-4A45-ADA9-59807AD6297E}" srcOrd="0" destOrd="0" presId="urn:microsoft.com/office/officeart/2005/8/layout/orgChart1"/>
    <dgm:cxn modelId="{7F83BA2B-1AAB-4B9D-B7CA-480366508767}" type="presOf" srcId="{8BEDC1F3-D017-49BF-BCB7-6D8E1A9B31C8}" destId="{EE4F8856-F6DB-4076-A742-1865A49D9A99}" srcOrd="0" destOrd="0" presId="urn:microsoft.com/office/officeart/2005/8/layout/orgChart1"/>
    <dgm:cxn modelId="{E9B545ED-B3F4-437B-851A-246495A2D16E}" type="presOf" srcId="{D34EFC7F-A96C-4455-9FB6-92A93E3D7ADE}" destId="{06906321-5F37-4B5E-88D2-010E3787DF6C}" srcOrd="0" destOrd="0" presId="urn:microsoft.com/office/officeart/2005/8/layout/orgChart1"/>
    <dgm:cxn modelId="{AD2A3758-996A-48BB-B1E1-571BAF494321}" type="presParOf" srcId="{E989F643-1C44-4846-9B3F-B44602F2D9A2}" destId="{1B54D8DC-E9F6-4DBA-8F4C-D88E0EB4AF84}" srcOrd="0" destOrd="0" presId="urn:microsoft.com/office/officeart/2005/8/layout/orgChart1"/>
    <dgm:cxn modelId="{FDFB0C6C-3CDD-43C2-B5B0-8C40A024D11C}" type="presParOf" srcId="{1B54D8DC-E9F6-4DBA-8F4C-D88E0EB4AF84}" destId="{ED5922D8-69C9-42B6-B33E-A09139C8E62D}" srcOrd="0" destOrd="0" presId="urn:microsoft.com/office/officeart/2005/8/layout/orgChart1"/>
    <dgm:cxn modelId="{71E49CC4-5418-42B6-9E53-F45E56D82A20}" type="presParOf" srcId="{ED5922D8-69C9-42B6-B33E-A09139C8E62D}" destId="{8EC8CD6E-3D87-405F-B762-DCD2992C825B}" srcOrd="0" destOrd="0" presId="urn:microsoft.com/office/officeart/2005/8/layout/orgChart1"/>
    <dgm:cxn modelId="{5F88C712-33A3-4A94-83F3-12C2633835BF}" type="presParOf" srcId="{ED5922D8-69C9-42B6-B33E-A09139C8E62D}" destId="{F4251B2F-A20F-4951-8D0E-7E439F722077}" srcOrd="1" destOrd="0" presId="urn:microsoft.com/office/officeart/2005/8/layout/orgChart1"/>
    <dgm:cxn modelId="{076B8C7E-74A9-451F-9CC6-6B376A83A0D7}" type="presParOf" srcId="{1B54D8DC-E9F6-4DBA-8F4C-D88E0EB4AF84}" destId="{96FE7E9D-4A52-4D89-BFCB-8CE6E1F6EA66}" srcOrd="1" destOrd="0" presId="urn:microsoft.com/office/officeart/2005/8/layout/orgChart1"/>
    <dgm:cxn modelId="{15100D39-3737-4E65-99B3-B79640C9B25B}" type="presParOf" srcId="{96FE7E9D-4A52-4D89-BFCB-8CE6E1F6EA66}" destId="{633863A2-9B19-4646-A3D1-432B62B145BF}" srcOrd="0" destOrd="0" presId="urn:microsoft.com/office/officeart/2005/8/layout/orgChart1"/>
    <dgm:cxn modelId="{6B522256-2DD9-44F1-9DCC-5756D3BC68B5}" type="presParOf" srcId="{96FE7E9D-4A52-4D89-BFCB-8CE6E1F6EA66}" destId="{94679A32-12EC-47ED-B043-6719F9D86E33}" srcOrd="1" destOrd="0" presId="urn:microsoft.com/office/officeart/2005/8/layout/orgChart1"/>
    <dgm:cxn modelId="{6D7AFF6D-902A-4AC9-808E-42898FCABB53}" type="presParOf" srcId="{94679A32-12EC-47ED-B043-6719F9D86E33}" destId="{DAB23BAC-CABD-4DFF-80A5-25A7CA06395D}" srcOrd="0" destOrd="0" presId="urn:microsoft.com/office/officeart/2005/8/layout/orgChart1"/>
    <dgm:cxn modelId="{35105EE1-924E-4F66-A6CD-ECA66DED09EB}" type="presParOf" srcId="{DAB23BAC-CABD-4DFF-80A5-25A7CA06395D}" destId="{BC64F386-67FF-419B-B90B-25A91D1ACEA4}" srcOrd="0" destOrd="0" presId="urn:microsoft.com/office/officeart/2005/8/layout/orgChart1"/>
    <dgm:cxn modelId="{1ACE23DC-4C08-4D77-BBA5-C9865C4E521F}" type="presParOf" srcId="{DAB23BAC-CABD-4DFF-80A5-25A7CA06395D}" destId="{C4019C88-DABF-48FD-A67F-3F391F513DEF}" srcOrd="1" destOrd="0" presId="urn:microsoft.com/office/officeart/2005/8/layout/orgChart1"/>
    <dgm:cxn modelId="{AAC34D7D-7C33-4261-95FC-2BB823851DAC}" type="presParOf" srcId="{94679A32-12EC-47ED-B043-6719F9D86E33}" destId="{E4D06880-03FD-4478-A60C-3AE58028A6F1}" srcOrd="1" destOrd="0" presId="urn:microsoft.com/office/officeart/2005/8/layout/orgChart1"/>
    <dgm:cxn modelId="{0B47560B-EA94-49FA-A4A2-F2DCE8AFB458}" type="presParOf" srcId="{94679A32-12EC-47ED-B043-6719F9D86E33}" destId="{91CB44B4-87F9-4E2B-AEF9-5953F7E89955}" srcOrd="2" destOrd="0" presId="urn:microsoft.com/office/officeart/2005/8/layout/orgChart1"/>
    <dgm:cxn modelId="{6DC62821-D316-4A7D-BD59-014968E803C8}" type="presParOf" srcId="{96FE7E9D-4A52-4D89-BFCB-8CE6E1F6EA66}" destId="{289DB0E3-0D93-43F1-86FD-F9D4808B23DF}" srcOrd="2" destOrd="0" presId="urn:microsoft.com/office/officeart/2005/8/layout/orgChart1"/>
    <dgm:cxn modelId="{831CCFB6-10EE-4A3B-ACD8-D04B55A56023}" type="presParOf" srcId="{96FE7E9D-4A52-4D89-BFCB-8CE6E1F6EA66}" destId="{35F5949F-C55A-404E-9441-E4B1D1537460}" srcOrd="3" destOrd="0" presId="urn:microsoft.com/office/officeart/2005/8/layout/orgChart1"/>
    <dgm:cxn modelId="{BE51B278-52BF-4324-BFB2-8D1C4189D772}" type="presParOf" srcId="{35F5949F-C55A-404E-9441-E4B1D1537460}" destId="{11B76B95-2230-4C42-A468-FFFC7628C6EA}" srcOrd="0" destOrd="0" presId="urn:microsoft.com/office/officeart/2005/8/layout/orgChart1"/>
    <dgm:cxn modelId="{B89DE676-B095-4863-8018-0C84F07AA998}" type="presParOf" srcId="{11B76B95-2230-4C42-A468-FFFC7628C6EA}" destId="{EE4F8856-F6DB-4076-A742-1865A49D9A99}" srcOrd="0" destOrd="0" presId="urn:microsoft.com/office/officeart/2005/8/layout/orgChart1"/>
    <dgm:cxn modelId="{9324549D-51C6-46D9-B02C-1378D3B0DEC1}" type="presParOf" srcId="{11B76B95-2230-4C42-A468-FFFC7628C6EA}" destId="{53783965-6086-4A08-B451-E00595C47C17}" srcOrd="1" destOrd="0" presId="urn:microsoft.com/office/officeart/2005/8/layout/orgChart1"/>
    <dgm:cxn modelId="{119E4BDC-3B1D-4856-B06B-00ACB545DC15}" type="presParOf" srcId="{35F5949F-C55A-404E-9441-E4B1D1537460}" destId="{56B7AC48-660F-4A92-9ACE-A30B2AE3FD08}" srcOrd="1" destOrd="0" presId="urn:microsoft.com/office/officeart/2005/8/layout/orgChart1"/>
    <dgm:cxn modelId="{965B9D76-4474-4511-A47B-515932723AF1}" type="presParOf" srcId="{35F5949F-C55A-404E-9441-E4B1D1537460}" destId="{200247E5-F220-4B5E-B773-2716CA8D6151}" srcOrd="2" destOrd="0" presId="urn:microsoft.com/office/officeart/2005/8/layout/orgChart1"/>
    <dgm:cxn modelId="{96C60A17-6F5A-43B8-8B4C-0C5B186FD953}" type="presParOf" srcId="{96FE7E9D-4A52-4D89-BFCB-8CE6E1F6EA66}" destId="{42D2BDC1-B8A1-4E90-B964-C22C5FE5C705}" srcOrd="4" destOrd="0" presId="urn:microsoft.com/office/officeart/2005/8/layout/orgChart1"/>
    <dgm:cxn modelId="{68169676-B89C-498F-ACA3-C4ADF8CE33A9}" type="presParOf" srcId="{96FE7E9D-4A52-4D89-BFCB-8CE6E1F6EA66}" destId="{A5319296-5DF3-49DD-BC39-C71DB9A052CC}" srcOrd="5" destOrd="0" presId="urn:microsoft.com/office/officeart/2005/8/layout/orgChart1"/>
    <dgm:cxn modelId="{7C71CDA2-3DF2-4601-BAED-867626EB3291}" type="presParOf" srcId="{A5319296-5DF3-49DD-BC39-C71DB9A052CC}" destId="{49DC7224-3966-433C-B6BC-4D3CFE3C40BD}" srcOrd="0" destOrd="0" presId="urn:microsoft.com/office/officeart/2005/8/layout/orgChart1"/>
    <dgm:cxn modelId="{2B535FEC-84E8-43DB-B1C4-2F02A6D9597E}" type="presParOf" srcId="{49DC7224-3966-433C-B6BC-4D3CFE3C40BD}" destId="{81D80B4C-155D-4564-943A-6AC46230ACF1}" srcOrd="0" destOrd="0" presId="urn:microsoft.com/office/officeart/2005/8/layout/orgChart1"/>
    <dgm:cxn modelId="{519FECFC-3B26-4974-8F20-88FE297BD8F8}" type="presParOf" srcId="{49DC7224-3966-433C-B6BC-4D3CFE3C40BD}" destId="{727C2689-ADB1-4CBC-9C9A-D7E318759082}" srcOrd="1" destOrd="0" presId="urn:microsoft.com/office/officeart/2005/8/layout/orgChart1"/>
    <dgm:cxn modelId="{F6BE500F-9CC8-44DF-BC99-7AECEF5AC124}" type="presParOf" srcId="{A5319296-5DF3-49DD-BC39-C71DB9A052CC}" destId="{7E21E650-5050-487C-9C1C-432DFD30449A}" srcOrd="1" destOrd="0" presId="urn:microsoft.com/office/officeart/2005/8/layout/orgChart1"/>
    <dgm:cxn modelId="{A7F95768-DB75-4F36-BABB-D42ABB1E7D76}" type="presParOf" srcId="{7E21E650-5050-487C-9C1C-432DFD30449A}" destId="{76E31E41-B579-46E7-BD4F-E0A8B8121C45}" srcOrd="0" destOrd="0" presId="urn:microsoft.com/office/officeart/2005/8/layout/orgChart1"/>
    <dgm:cxn modelId="{33B82F16-C083-484E-86D3-54544027703E}" type="presParOf" srcId="{7E21E650-5050-487C-9C1C-432DFD30449A}" destId="{49561AC6-7C53-4229-94F8-E80A7F09E138}" srcOrd="1" destOrd="0" presId="urn:microsoft.com/office/officeart/2005/8/layout/orgChart1"/>
    <dgm:cxn modelId="{095C588B-488B-4B63-A6D0-1C3FFBAC012A}" type="presParOf" srcId="{49561AC6-7C53-4229-94F8-E80A7F09E138}" destId="{72B2FC86-F8BB-4543-9430-4D929022398A}" srcOrd="0" destOrd="0" presId="urn:microsoft.com/office/officeart/2005/8/layout/orgChart1"/>
    <dgm:cxn modelId="{50213330-B830-4ECF-8168-41E3B1457FDF}" type="presParOf" srcId="{72B2FC86-F8BB-4543-9430-4D929022398A}" destId="{9A1D89B0-ECB0-4A45-ADA9-59807AD6297E}" srcOrd="0" destOrd="0" presId="urn:microsoft.com/office/officeart/2005/8/layout/orgChart1"/>
    <dgm:cxn modelId="{F9D1AD29-423C-4E80-8965-550C5C34D64C}" type="presParOf" srcId="{72B2FC86-F8BB-4543-9430-4D929022398A}" destId="{5ABBAB04-C0D1-4C7E-8912-9984C7EEE091}" srcOrd="1" destOrd="0" presId="urn:microsoft.com/office/officeart/2005/8/layout/orgChart1"/>
    <dgm:cxn modelId="{AE3FF212-017E-4C48-BD03-83BE97C974EC}" type="presParOf" srcId="{49561AC6-7C53-4229-94F8-E80A7F09E138}" destId="{8C6219CE-3C58-4F32-AA70-095D3452BAD8}" srcOrd="1" destOrd="0" presId="urn:microsoft.com/office/officeart/2005/8/layout/orgChart1"/>
    <dgm:cxn modelId="{FDD451DD-9126-4E06-86B7-8CA4873455E9}" type="presParOf" srcId="{49561AC6-7C53-4229-94F8-E80A7F09E138}" destId="{70872BED-3B7B-4404-9227-5CA830F03717}" srcOrd="2" destOrd="0" presId="urn:microsoft.com/office/officeart/2005/8/layout/orgChart1"/>
    <dgm:cxn modelId="{32A7EA05-F11C-4BFE-8E7D-36B6FEF87DED}" type="presParOf" srcId="{A5319296-5DF3-49DD-BC39-C71DB9A052CC}" destId="{E7FFDEDC-CE04-4C3C-9601-5A03140C4CF6}" srcOrd="2" destOrd="0" presId="urn:microsoft.com/office/officeart/2005/8/layout/orgChart1"/>
    <dgm:cxn modelId="{5C3AC4DB-FE04-4568-9FD6-5F8010330A77}" type="presParOf" srcId="{96FE7E9D-4A52-4D89-BFCB-8CE6E1F6EA66}" destId="{208F2454-F1EE-4050-BC6F-0EA1D14EE66A}" srcOrd="6" destOrd="0" presId="urn:microsoft.com/office/officeart/2005/8/layout/orgChart1"/>
    <dgm:cxn modelId="{8E9B41AD-893F-4C81-B4A0-50E209F86D34}" type="presParOf" srcId="{96FE7E9D-4A52-4D89-BFCB-8CE6E1F6EA66}" destId="{BCF21D49-3C3D-4B14-9C98-E0ADD8A61F3A}" srcOrd="7" destOrd="0" presId="urn:microsoft.com/office/officeart/2005/8/layout/orgChart1"/>
    <dgm:cxn modelId="{4744BE8E-A243-4618-A21B-5F082A3CAF09}" type="presParOf" srcId="{BCF21D49-3C3D-4B14-9C98-E0ADD8A61F3A}" destId="{8B6C7FA0-CFAF-4083-ADA6-F38D5750D846}" srcOrd="0" destOrd="0" presId="urn:microsoft.com/office/officeart/2005/8/layout/orgChart1"/>
    <dgm:cxn modelId="{FDAA9349-E1FC-4932-B949-E53A9BB63429}" type="presParOf" srcId="{8B6C7FA0-CFAF-4083-ADA6-F38D5750D846}" destId="{1B0F8725-DFFB-4798-99B5-7D04116AAEFD}" srcOrd="0" destOrd="0" presId="urn:microsoft.com/office/officeart/2005/8/layout/orgChart1"/>
    <dgm:cxn modelId="{58D86C4E-5C3B-4803-B64B-72BD4A178DE5}" type="presParOf" srcId="{8B6C7FA0-CFAF-4083-ADA6-F38D5750D846}" destId="{5083FF44-9C95-47D3-8B58-61F68139F1FA}" srcOrd="1" destOrd="0" presId="urn:microsoft.com/office/officeart/2005/8/layout/orgChart1"/>
    <dgm:cxn modelId="{0B6ED563-41E1-41B2-BAD7-EC51D5CB9AD2}" type="presParOf" srcId="{BCF21D49-3C3D-4B14-9C98-E0ADD8A61F3A}" destId="{D08613C9-7A4C-4873-A4E7-0B5D1F3F06E4}" srcOrd="1" destOrd="0" presId="urn:microsoft.com/office/officeart/2005/8/layout/orgChart1"/>
    <dgm:cxn modelId="{EF038D19-D64A-45E0-84E9-ECDCC2D10DA3}" type="presParOf" srcId="{BCF21D49-3C3D-4B14-9C98-E0ADD8A61F3A}" destId="{E478182B-D076-4C50-98DB-71B9CB75F745}" srcOrd="2" destOrd="0" presId="urn:microsoft.com/office/officeart/2005/8/layout/orgChart1"/>
    <dgm:cxn modelId="{72C5A15B-2E63-4149-A6F6-0A87E23C17CF}" type="presParOf" srcId="{96FE7E9D-4A52-4D89-BFCB-8CE6E1F6EA66}" destId="{5A22B47A-B67C-496D-B50F-0509D1FC2A97}" srcOrd="8" destOrd="0" presId="urn:microsoft.com/office/officeart/2005/8/layout/orgChart1"/>
    <dgm:cxn modelId="{C73B3188-E178-49F8-BAEC-F916B36EA5F5}" type="presParOf" srcId="{96FE7E9D-4A52-4D89-BFCB-8CE6E1F6EA66}" destId="{E9FC449E-08F6-4B31-B60F-D1AE9F4D0D75}" srcOrd="9" destOrd="0" presId="urn:microsoft.com/office/officeart/2005/8/layout/orgChart1"/>
    <dgm:cxn modelId="{AC608BFA-6D34-44DA-828E-C477BE7F0A9F}" type="presParOf" srcId="{E9FC449E-08F6-4B31-B60F-D1AE9F4D0D75}" destId="{7EC493A8-DD4E-49AF-A2AC-FE1192EA709E}" srcOrd="0" destOrd="0" presId="urn:microsoft.com/office/officeart/2005/8/layout/orgChart1"/>
    <dgm:cxn modelId="{AE08FC4C-1030-4F2C-AE9D-0F2DEFB6EC7A}" type="presParOf" srcId="{7EC493A8-DD4E-49AF-A2AC-FE1192EA709E}" destId="{06906321-5F37-4B5E-88D2-010E3787DF6C}" srcOrd="0" destOrd="0" presId="urn:microsoft.com/office/officeart/2005/8/layout/orgChart1"/>
    <dgm:cxn modelId="{B10A8B21-F00C-428E-8A04-FCEB4E854A4C}" type="presParOf" srcId="{7EC493A8-DD4E-49AF-A2AC-FE1192EA709E}" destId="{9BECFBD7-AB80-4477-8DE1-3767432115FE}" srcOrd="1" destOrd="0" presId="urn:microsoft.com/office/officeart/2005/8/layout/orgChart1"/>
    <dgm:cxn modelId="{6E1193A5-8418-4087-B543-5B5699B7B72C}" type="presParOf" srcId="{E9FC449E-08F6-4B31-B60F-D1AE9F4D0D75}" destId="{FE7574DA-878E-4CF3-B7B3-4429196AAB52}" srcOrd="1" destOrd="0" presId="urn:microsoft.com/office/officeart/2005/8/layout/orgChart1"/>
    <dgm:cxn modelId="{2FD39C7D-7086-4B3B-940B-7CDE0089C9C2}" type="presParOf" srcId="{E9FC449E-08F6-4B31-B60F-D1AE9F4D0D75}" destId="{EAB7FF91-A8FC-4F5D-B30F-DE714BD18955}" srcOrd="2" destOrd="0" presId="urn:microsoft.com/office/officeart/2005/8/layout/orgChart1"/>
    <dgm:cxn modelId="{10BB73B0-A0AC-4C14-ABCD-37D8F9AE9519}" type="presParOf" srcId="{96FE7E9D-4A52-4D89-BFCB-8CE6E1F6EA66}" destId="{FBC3A847-89B1-42E6-A937-C3026FF772B6}" srcOrd="10" destOrd="0" presId="urn:microsoft.com/office/officeart/2005/8/layout/orgChart1"/>
    <dgm:cxn modelId="{61660805-F19F-44CC-AC4C-F82EDADC8030}" type="presParOf" srcId="{96FE7E9D-4A52-4D89-BFCB-8CE6E1F6EA66}" destId="{924BD7C8-947E-4313-98D1-E12903E93010}" srcOrd="11" destOrd="0" presId="urn:microsoft.com/office/officeart/2005/8/layout/orgChart1"/>
    <dgm:cxn modelId="{7F9CC53A-06BA-49B6-8A07-98B1A896FBA8}" type="presParOf" srcId="{924BD7C8-947E-4313-98D1-E12903E93010}" destId="{9BD5F4EE-A547-4454-8CF4-842C3DACDB7B}" srcOrd="0" destOrd="0" presId="urn:microsoft.com/office/officeart/2005/8/layout/orgChart1"/>
    <dgm:cxn modelId="{B676C3B7-D47A-4A55-9D58-99A35E8953F9}" type="presParOf" srcId="{9BD5F4EE-A547-4454-8CF4-842C3DACDB7B}" destId="{723B6C22-C538-4315-BA89-456DF3C11852}" srcOrd="0" destOrd="0" presId="urn:microsoft.com/office/officeart/2005/8/layout/orgChart1"/>
    <dgm:cxn modelId="{A9CD4D9C-3C37-4256-BDC2-8EBA1D5308D4}" type="presParOf" srcId="{9BD5F4EE-A547-4454-8CF4-842C3DACDB7B}" destId="{03AF9D41-7AF7-4515-96ED-C99523436960}" srcOrd="1" destOrd="0" presId="urn:microsoft.com/office/officeart/2005/8/layout/orgChart1"/>
    <dgm:cxn modelId="{FEC692F4-9873-4F0D-BF57-56E270AE645C}" type="presParOf" srcId="{924BD7C8-947E-4313-98D1-E12903E93010}" destId="{434AA93E-23FE-4286-B4DB-A8FE83BB8E56}" srcOrd="1" destOrd="0" presId="urn:microsoft.com/office/officeart/2005/8/layout/orgChart1"/>
    <dgm:cxn modelId="{76DAF3FF-D140-4CE5-AB7E-3234787EB0ED}" type="presParOf" srcId="{434AA93E-23FE-4286-B4DB-A8FE83BB8E56}" destId="{3B760906-C8FA-46C7-8B65-6081B54D6D46}" srcOrd="0" destOrd="0" presId="urn:microsoft.com/office/officeart/2005/8/layout/orgChart1"/>
    <dgm:cxn modelId="{378023DD-DD50-4083-A057-9DF9E03A7B57}" type="presParOf" srcId="{434AA93E-23FE-4286-B4DB-A8FE83BB8E56}" destId="{8B1D0CCB-E604-46DF-82D3-CE2F23EB43DF}" srcOrd="1" destOrd="0" presId="urn:microsoft.com/office/officeart/2005/8/layout/orgChart1"/>
    <dgm:cxn modelId="{882C90D7-358E-40CF-BBA4-B4D65690493E}" type="presParOf" srcId="{8B1D0CCB-E604-46DF-82D3-CE2F23EB43DF}" destId="{120B9093-19E1-45C4-98A3-455F6625A1AA}" srcOrd="0" destOrd="0" presId="urn:microsoft.com/office/officeart/2005/8/layout/orgChart1"/>
    <dgm:cxn modelId="{EFCE1D8D-4EBD-4D91-86A5-A2EE68880A24}" type="presParOf" srcId="{120B9093-19E1-45C4-98A3-455F6625A1AA}" destId="{84E21565-0C95-4ABD-8DC7-A9D2102C2CDB}" srcOrd="0" destOrd="0" presId="urn:microsoft.com/office/officeart/2005/8/layout/orgChart1"/>
    <dgm:cxn modelId="{2E8045A4-6319-41D5-8195-E2E888794D1E}" type="presParOf" srcId="{120B9093-19E1-45C4-98A3-455F6625A1AA}" destId="{263FCCB3-B00D-4140-8BF9-4CC2EDC81463}" srcOrd="1" destOrd="0" presId="urn:microsoft.com/office/officeart/2005/8/layout/orgChart1"/>
    <dgm:cxn modelId="{E6621C01-983A-47A1-A389-1D46EBB8F530}" type="presParOf" srcId="{8B1D0CCB-E604-46DF-82D3-CE2F23EB43DF}" destId="{3A2AEDB3-27FE-43F5-9081-E8850D02846C}" srcOrd="1" destOrd="0" presId="urn:microsoft.com/office/officeart/2005/8/layout/orgChart1"/>
    <dgm:cxn modelId="{0BA99778-641A-4E1C-9B71-710DEA8E1AB5}" type="presParOf" srcId="{8B1D0CCB-E604-46DF-82D3-CE2F23EB43DF}" destId="{BA696FA2-4D85-49CF-93D1-1ED6900C311E}" srcOrd="2" destOrd="0" presId="urn:microsoft.com/office/officeart/2005/8/layout/orgChart1"/>
    <dgm:cxn modelId="{52818E1F-173A-42EA-8197-519BC5222C9C}" type="presParOf" srcId="{924BD7C8-947E-4313-98D1-E12903E93010}" destId="{468D7940-5142-40D2-AA26-5D7270C85F24}" srcOrd="2" destOrd="0" presId="urn:microsoft.com/office/officeart/2005/8/layout/orgChart1"/>
    <dgm:cxn modelId="{66EC4740-F563-4895-ACCD-4BCB239134AC}" type="presParOf" srcId="{1B54D8DC-E9F6-4DBA-8F4C-D88E0EB4AF84}" destId="{8DABF5CF-CC16-4FC5-86A5-BE863EABA8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618F4-C6AA-4398-A8AA-459DEFEA3402}">
      <dsp:nvSpPr>
        <dsp:cNvPr id="0" name=""/>
        <dsp:cNvSpPr/>
      </dsp:nvSpPr>
      <dsp:spPr>
        <a:xfrm>
          <a:off x="5604387" y="1716547"/>
          <a:ext cx="1116305" cy="134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997"/>
              </a:lnTo>
              <a:lnTo>
                <a:pt x="1116305" y="1349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4BB40-CE19-45A6-A8DF-C5F3BA5E8003}">
      <dsp:nvSpPr>
        <dsp:cNvPr id="0" name=""/>
        <dsp:cNvSpPr/>
      </dsp:nvSpPr>
      <dsp:spPr>
        <a:xfrm>
          <a:off x="4591824" y="1716547"/>
          <a:ext cx="1012562" cy="134997"/>
        </a:xfrm>
        <a:custGeom>
          <a:avLst/>
          <a:gdLst/>
          <a:ahLst/>
          <a:cxnLst/>
          <a:rect l="0" t="0" r="0" b="0"/>
          <a:pathLst>
            <a:path>
              <a:moveTo>
                <a:pt x="1012562" y="0"/>
              </a:moveTo>
              <a:lnTo>
                <a:pt x="1012562" y="134997"/>
              </a:lnTo>
              <a:lnTo>
                <a:pt x="0" y="1349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BF9BC5-A2D3-4DC2-B7D3-3AFE0A0E4CDA}">
      <dsp:nvSpPr>
        <dsp:cNvPr id="0" name=""/>
        <dsp:cNvSpPr/>
      </dsp:nvSpPr>
      <dsp:spPr>
        <a:xfrm>
          <a:off x="5604387" y="1716547"/>
          <a:ext cx="4926244" cy="1105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566"/>
              </a:lnTo>
              <a:lnTo>
                <a:pt x="4926244" y="963566"/>
              </a:lnTo>
              <a:lnTo>
                <a:pt x="4926244" y="110597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0D5FF-1C74-434B-AC12-7924166F55EB}">
      <dsp:nvSpPr>
        <dsp:cNvPr id="0" name=""/>
        <dsp:cNvSpPr/>
      </dsp:nvSpPr>
      <dsp:spPr>
        <a:xfrm>
          <a:off x="8744190" y="3815061"/>
          <a:ext cx="142410" cy="623891"/>
        </a:xfrm>
        <a:custGeom>
          <a:avLst/>
          <a:gdLst/>
          <a:ahLst/>
          <a:cxnLst/>
          <a:rect l="0" t="0" r="0" b="0"/>
          <a:pathLst>
            <a:path>
              <a:moveTo>
                <a:pt x="142410" y="0"/>
              </a:moveTo>
              <a:lnTo>
                <a:pt x="142410" y="623891"/>
              </a:lnTo>
              <a:lnTo>
                <a:pt x="0" y="62389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2B47A-B67C-496D-B50F-0509D1FC2A97}">
      <dsp:nvSpPr>
        <dsp:cNvPr id="0" name=""/>
        <dsp:cNvSpPr/>
      </dsp:nvSpPr>
      <dsp:spPr>
        <a:xfrm>
          <a:off x="5604387" y="1716547"/>
          <a:ext cx="3282213" cy="1420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960"/>
              </a:lnTo>
              <a:lnTo>
                <a:pt x="3282213" y="1277960"/>
              </a:lnTo>
              <a:lnTo>
                <a:pt x="3282213" y="142037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E06CA-E256-4CE4-B24D-8E8A658AA5F9}">
      <dsp:nvSpPr>
        <dsp:cNvPr id="0" name=""/>
        <dsp:cNvSpPr/>
      </dsp:nvSpPr>
      <dsp:spPr>
        <a:xfrm>
          <a:off x="7103083" y="3815061"/>
          <a:ext cx="142410" cy="623891"/>
        </a:xfrm>
        <a:custGeom>
          <a:avLst/>
          <a:gdLst/>
          <a:ahLst/>
          <a:cxnLst/>
          <a:rect l="0" t="0" r="0" b="0"/>
          <a:pathLst>
            <a:path>
              <a:moveTo>
                <a:pt x="142410" y="0"/>
              </a:moveTo>
              <a:lnTo>
                <a:pt x="142410" y="623891"/>
              </a:lnTo>
              <a:lnTo>
                <a:pt x="0" y="62389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F2454-F1EE-4050-BC6F-0EA1D14EE66A}">
      <dsp:nvSpPr>
        <dsp:cNvPr id="0" name=""/>
        <dsp:cNvSpPr/>
      </dsp:nvSpPr>
      <dsp:spPr>
        <a:xfrm>
          <a:off x="5604387" y="1716547"/>
          <a:ext cx="1641106" cy="1420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960"/>
              </a:lnTo>
              <a:lnTo>
                <a:pt x="1641106" y="1277960"/>
              </a:lnTo>
              <a:lnTo>
                <a:pt x="1641106" y="142037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DF343-F7CE-4E30-A557-8CF78A6AB38A}">
      <dsp:nvSpPr>
        <dsp:cNvPr id="0" name=""/>
        <dsp:cNvSpPr/>
      </dsp:nvSpPr>
      <dsp:spPr>
        <a:xfrm>
          <a:off x="5461977" y="3815061"/>
          <a:ext cx="142410" cy="623891"/>
        </a:xfrm>
        <a:custGeom>
          <a:avLst/>
          <a:gdLst/>
          <a:ahLst/>
          <a:cxnLst/>
          <a:rect l="0" t="0" r="0" b="0"/>
          <a:pathLst>
            <a:path>
              <a:moveTo>
                <a:pt x="142410" y="0"/>
              </a:moveTo>
              <a:lnTo>
                <a:pt x="142410" y="623891"/>
              </a:lnTo>
              <a:lnTo>
                <a:pt x="0" y="62389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2BDC1-B8A1-4E90-B964-C22C5FE5C705}">
      <dsp:nvSpPr>
        <dsp:cNvPr id="0" name=""/>
        <dsp:cNvSpPr/>
      </dsp:nvSpPr>
      <dsp:spPr>
        <a:xfrm>
          <a:off x="5558667" y="1716547"/>
          <a:ext cx="91440" cy="1420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2037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FDD97-1452-4CEA-91EB-2A3246AD9C42}">
      <dsp:nvSpPr>
        <dsp:cNvPr id="0" name=""/>
        <dsp:cNvSpPr/>
      </dsp:nvSpPr>
      <dsp:spPr>
        <a:xfrm>
          <a:off x="3820870" y="3815061"/>
          <a:ext cx="142410" cy="623891"/>
        </a:xfrm>
        <a:custGeom>
          <a:avLst/>
          <a:gdLst/>
          <a:ahLst/>
          <a:cxnLst/>
          <a:rect l="0" t="0" r="0" b="0"/>
          <a:pathLst>
            <a:path>
              <a:moveTo>
                <a:pt x="142410" y="0"/>
              </a:moveTo>
              <a:lnTo>
                <a:pt x="142410" y="623891"/>
              </a:lnTo>
              <a:lnTo>
                <a:pt x="0" y="62389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DB0E3-0D93-43F1-86FD-F9D4808B23DF}">
      <dsp:nvSpPr>
        <dsp:cNvPr id="0" name=""/>
        <dsp:cNvSpPr/>
      </dsp:nvSpPr>
      <dsp:spPr>
        <a:xfrm>
          <a:off x="3963280" y="1716547"/>
          <a:ext cx="1641106" cy="1420370"/>
        </a:xfrm>
        <a:custGeom>
          <a:avLst/>
          <a:gdLst/>
          <a:ahLst/>
          <a:cxnLst/>
          <a:rect l="0" t="0" r="0" b="0"/>
          <a:pathLst>
            <a:path>
              <a:moveTo>
                <a:pt x="1641106" y="0"/>
              </a:moveTo>
              <a:lnTo>
                <a:pt x="1641106" y="1277960"/>
              </a:lnTo>
              <a:lnTo>
                <a:pt x="0" y="1277960"/>
              </a:lnTo>
              <a:lnTo>
                <a:pt x="0" y="142037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DB1FC-A403-42D4-91DA-AA4E837B82B4}">
      <dsp:nvSpPr>
        <dsp:cNvPr id="0" name=""/>
        <dsp:cNvSpPr/>
      </dsp:nvSpPr>
      <dsp:spPr>
        <a:xfrm>
          <a:off x="2179764" y="3815061"/>
          <a:ext cx="142410" cy="623891"/>
        </a:xfrm>
        <a:custGeom>
          <a:avLst/>
          <a:gdLst/>
          <a:ahLst/>
          <a:cxnLst/>
          <a:rect l="0" t="0" r="0" b="0"/>
          <a:pathLst>
            <a:path>
              <a:moveTo>
                <a:pt x="142410" y="0"/>
              </a:moveTo>
              <a:lnTo>
                <a:pt x="142410" y="623891"/>
              </a:lnTo>
              <a:lnTo>
                <a:pt x="0" y="62389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863A2-9B19-4646-A3D1-432B62B145BF}">
      <dsp:nvSpPr>
        <dsp:cNvPr id="0" name=""/>
        <dsp:cNvSpPr/>
      </dsp:nvSpPr>
      <dsp:spPr>
        <a:xfrm>
          <a:off x="2322174" y="1716547"/>
          <a:ext cx="3282213" cy="1420370"/>
        </a:xfrm>
        <a:custGeom>
          <a:avLst/>
          <a:gdLst/>
          <a:ahLst/>
          <a:cxnLst/>
          <a:rect l="0" t="0" r="0" b="0"/>
          <a:pathLst>
            <a:path>
              <a:moveTo>
                <a:pt x="3282213" y="0"/>
              </a:moveTo>
              <a:lnTo>
                <a:pt x="3282213" y="1277960"/>
              </a:lnTo>
              <a:lnTo>
                <a:pt x="0" y="1277960"/>
              </a:lnTo>
              <a:lnTo>
                <a:pt x="0" y="142037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CCF85C-8542-49FA-B6C0-5E99985DCE44}">
      <dsp:nvSpPr>
        <dsp:cNvPr id="0" name=""/>
        <dsp:cNvSpPr/>
      </dsp:nvSpPr>
      <dsp:spPr>
        <a:xfrm>
          <a:off x="692894" y="1716547"/>
          <a:ext cx="4911492" cy="1103637"/>
        </a:xfrm>
        <a:custGeom>
          <a:avLst/>
          <a:gdLst/>
          <a:ahLst/>
          <a:cxnLst/>
          <a:rect l="0" t="0" r="0" b="0"/>
          <a:pathLst>
            <a:path>
              <a:moveTo>
                <a:pt x="4911492" y="0"/>
              </a:moveTo>
              <a:lnTo>
                <a:pt x="4911492" y="961227"/>
              </a:lnTo>
              <a:lnTo>
                <a:pt x="0" y="961227"/>
              </a:lnTo>
              <a:lnTo>
                <a:pt x="0" y="11036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8CD6E-3D87-405F-B762-DCD2992C825B}">
      <dsp:nvSpPr>
        <dsp:cNvPr id="0" name=""/>
        <dsp:cNvSpPr/>
      </dsp:nvSpPr>
      <dsp:spPr>
        <a:xfrm>
          <a:off x="4778476" y="861517"/>
          <a:ext cx="1651821" cy="8550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/>
            <a:t>SUHAC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/>
            <a:t>CLOVIS</a:t>
          </a:r>
        </a:p>
      </dsp:txBody>
      <dsp:txXfrm>
        <a:off x="4778476" y="861517"/>
        <a:ext cx="1651821" cy="855030"/>
      </dsp:txXfrm>
    </dsp:sp>
    <dsp:sp modelId="{515B3C22-03DD-44D4-BB9A-03008F120A96}">
      <dsp:nvSpPr>
        <dsp:cNvPr id="0" name=""/>
        <dsp:cNvSpPr/>
      </dsp:nvSpPr>
      <dsp:spPr>
        <a:xfrm>
          <a:off x="14751" y="2820185"/>
          <a:ext cx="1356286" cy="678143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GEHPA</a:t>
          </a:r>
          <a:endParaRPr lang="pt-BR" sz="1900" kern="1200" dirty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/>
            <a:t>ANNA PAULA</a:t>
          </a:r>
        </a:p>
      </dsp:txBody>
      <dsp:txXfrm>
        <a:off x="14751" y="2820185"/>
        <a:ext cx="1356286" cy="678143"/>
      </dsp:txXfrm>
    </dsp:sp>
    <dsp:sp modelId="{BC64F386-67FF-419B-B90B-25A91D1ACEA4}">
      <dsp:nvSpPr>
        <dsp:cNvPr id="0" name=""/>
        <dsp:cNvSpPr/>
      </dsp:nvSpPr>
      <dsp:spPr>
        <a:xfrm>
          <a:off x="1644031" y="3136918"/>
          <a:ext cx="1356286" cy="6781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/>
            <a:t>SUEHA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/>
            <a:t>WILSON</a:t>
          </a:r>
        </a:p>
      </dsp:txBody>
      <dsp:txXfrm>
        <a:off x="1644031" y="3136918"/>
        <a:ext cx="1356286" cy="678143"/>
      </dsp:txXfrm>
    </dsp:sp>
    <dsp:sp modelId="{63A89B2F-7565-4FC3-9AB0-5F910C3726E3}">
      <dsp:nvSpPr>
        <dsp:cNvPr id="0" name=""/>
        <dsp:cNvSpPr/>
      </dsp:nvSpPr>
      <dsp:spPr>
        <a:xfrm>
          <a:off x="823477" y="4099882"/>
          <a:ext cx="1356286" cy="67814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/>
            <a:t>GIHAB</a:t>
          </a:r>
        </a:p>
      </dsp:txBody>
      <dsp:txXfrm>
        <a:off x="823477" y="4099882"/>
        <a:ext cx="1356286" cy="678143"/>
      </dsp:txXfrm>
    </dsp:sp>
    <dsp:sp modelId="{EE4F8856-F6DB-4076-A742-1865A49D9A99}">
      <dsp:nvSpPr>
        <dsp:cNvPr id="0" name=""/>
        <dsp:cNvSpPr/>
      </dsp:nvSpPr>
      <dsp:spPr>
        <a:xfrm>
          <a:off x="3285137" y="3136918"/>
          <a:ext cx="1356286" cy="6781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/>
            <a:t>SUEHB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TACITO</a:t>
          </a:r>
          <a:endParaRPr lang="pt-BR" sz="1900" kern="1200" dirty="0"/>
        </a:p>
      </dsp:txBody>
      <dsp:txXfrm>
        <a:off x="3285137" y="3136918"/>
        <a:ext cx="1356286" cy="678143"/>
      </dsp:txXfrm>
    </dsp:sp>
    <dsp:sp modelId="{999D3B0B-643F-445F-AE20-396C14F94685}">
      <dsp:nvSpPr>
        <dsp:cNvPr id="0" name=""/>
        <dsp:cNvSpPr/>
      </dsp:nvSpPr>
      <dsp:spPr>
        <a:xfrm>
          <a:off x="2464584" y="4099882"/>
          <a:ext cx="1356286" cy="67814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/>
            <a:t>GIHAB</a:t>
          </a:r>
        </a:p>
      </dsp:txBody>
      <dsp:txXfrm>
        <a:off x="2464584" y="4099882"/>
        <a:ext cx="1356286" cy="678143"/>
      </dsp:txXfrm>
    </dsp:sp>
    <dsp:sp modelId="{81D80B4C-155D-4564-943A-6AC46230ACF1}">
      <dsp:nvSpPr>
        <dsp:cNvPr id="0" name=""/>
        <dsp:cNvSpPr/>
      </dsp:nvSpPr>
      <dsp:spPr>
        <a:xfrm>
          <a:off x="4926244" y="3136918"/>
          <a:ext cx="1356286" cy="6781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/>
            <a:t>SUEHC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/>
            <a:t>ELODIA</a:t>
          </a:r>
        </a:p>
      </dsp:txBody>
      <dsp:txXfrm>
        <a:off x="4926244" y="3136918"/>
        <a:ext cx="1356286" cy="678143"/>
      </dsp:txXfrm>
    </dsp:sp>
    <dsp:sp modelId="{CF967030-6141-4A57-92B5-E84ED60618CE}">
      <dsp:nvSpPr>
        <dsp:cNvPr id="0" name=""/>
        <dsp:cNvSpPr/>
      </dsp:nvSpPr>
      <dsp:spPr>
        <a:xfrm>
          <a:off x="4105691" y="4099882"/>
          <a:ext cx="1356286" cy="67814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/>
            <a:t>GIHAB</a:t>
          </a:r>
        </a:p>
      </dsp:txBody>
      <dsp:txXfrm>
        <a:off x="4105691" y="4099882"/>
        <a:ext cx="1356286" cy="678143"/>
      </dsp:txXfrm>
    </dsp:sp>
    <dsp:sp modelId="{1B0F8725-DFFB-4798-99B5-7D04116AAEFD}">
      <dsp:nvSpPr>
        <dsp:cNvPr id="0" name=""/>
        <dsp:cNvSpPr/>
      </dsp:nvSpPr>
      <dsp:spPr>
        <a:xfrm>
          <a:off x="6567350" y="3136918"/>
          <a:ext cx="1356286" cy="6781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/>
            <a:t>SUEHD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/>
            <a:t>GERALDO</a:t>
          </a:r>
        </a:p>
      </dsp:txBody>
      <dsp:txXfrm>
        <a:off x="6567350" y="3136918"/>
        <a:ext cx="1356286" cy="678143"/>
      </dsp:txXfrm>
    </dsp:sp>
    <dsp:sp modelId="{8985B50A-70DE-4B10-A769-91E828B17E1B}">
      <dsp:nvSpPr>
        <dsp:cNvPr id="0" name=""/>
        <dsp:cNvSpPr/>
      </dsp:nvSpPr>
      <dsp:spPr>
        <a:xfrm>
          <a:off x="5746797" y="4099882"/>
          <a:ext cx="1356286" cy="67814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/>
            <a:t>GIHAB</a:t>
          </a:r>
        </a:p>
      </dsp:txBody>
      <dsp:txXfrm>
        <a:off x="5746797" y="4099882"/>
        <a:ext cx="1356286" cy="678143"/>
      </dsp:txXfrm>
    </dsp:sp>
    <dsp:sp modelId="{06906321-5F37-4B5E-88D2-010E3787DF6C}">
      <dsp:nvSpPr>
        <dsp:cNvPr id="0" name=""/>
        <dsp:cNvSpPr/>
      </dsp:nvSpPr>
      <dsp:spPr>
        <a:xfrm>
          <a:off x="8208457" y="3136918"/>
          <a:ext cx="1356286" cy="6781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SUEHE</a:t>
          </a:r>
          <a:endParaRPr lang="pt-BR" sz="1900" kern="1200" dirty="0"/>
        </a:p>
      </dsp:txBody>
      <dsp:txXfrm>
        <a:off x="8208457" y="3136918"/>
        <a:ext cx="1356286" cy="678143"/>
      </dsp:txXfrm>
    </dsp:sp>
    <dsp:sp modelId="{98E7ACD0-7DEA-4406-95BC-1694D0A44220}">
      <dsp:nvSpPr>
        <dsp:cNvPr id="0" name=""/>
        <dsp:cNvSpPr/>
      </dsp:nvSpPr>
      <dsp:spPr>
        <a:xfrm>
          <a:off x="7387904" y="4099882"/>
          <a:ext cx="1356286" cy="67814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/>
            <a:t>GIHAB</a:t>
          </a:r>
        </a:p>
      </dsp:txBody>
      <dsp:txXfrm>
        <a:off x="7387904" y="4099882"/>
        <a:ext cx="1356286" cy="678143"/>
      </dsp:txXfrm>
    </dsp:sp>
    <dsp:sp modelId="{6C3B1648-1135-4B56-B535-06579E1A037F}">
      <dsp:nvSpPr>
        <dsp:cNvPr id="0" name=""/>
        <dsp:cNvSpPr/>
      </dsp:nvSpPr>
      <dsp:spPr>
        <a:xfrm>
          <a:off x="9852488" y="2822524"/>
          <a:ext cx="1356286" cy="678143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/>
            <a:t>GEHPL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/>
            <a:t>SIMONE</a:t>
          </a:r>
        </a:p>
      </dsp:txBody>
      <dsp:txXfrm>
        <a:off x="9852488" y="2822524"/>
        <a:ext cx="1356286" cy="678143"/>
      </dsp:txXfrm>
    </dsp:sp>
    <dsp:sp modelId="{CC0B8419-25A6-466E-BFBF-3425DB8D5EBD}">
      <dsp:nvSpPr>
        <dsp:cNvPr id="0" name=""/>
        <dsp:cNvSpPr/>
      </dsp:nvSpPr>
      <dsp:spPr>
        <a:xfrm>
          <a:off x="3235538" y="1426180"/>
          <a:ext cx="1356286" cy="850730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  <a:prstDash val="sysDash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SUHAC07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SGE</a:t>
          </a:r>
          <a:endParaRPr lang="pt-BR" sz="1900" kern="1200" dirty="0"/>
        </a:p>
      </dsp:txBody>
      <dsp:txXfrm>
        <a:off x="3235538" y="1426180"/>
        <a:ext cx="1356286" cy="850730"/>
      </dsp:txXfrm>
    </dsp:sp>
    <dsp:sp modelId="{D4A4B6ED-C4DA-485F-9B5B-788215EA7BBA}">
      <dsp:nvSpPr>
        <dsp:cNvPr id="0" name=""/>
        <dsp:cNvSpPr/>
      </dsp:nvSpPr>
      <dsp:spPr>
        <a:xfrm>
          <a:off x="6720692" y="1426180"/>
          <a:ext cx="1356286" cy="850730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  <a:prstDash val="sysDash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SUHAC04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IMPRENSA</a:t>
          </a:r>
          <a:endParaRPr lang="pt-BR" sz="1900" kern="1200" dirty="0"/>
        </a:p>
      </dsp:txBody>
      <dsp:txXfrm>
        <a:off x="6720692" y="1426180"/>
        <a:ext cx="1356286" cy="8507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760906-C8FA-46C7-8B65-6081B54D6D46}">
      <dsp:nvSpPr>
        <dsp:cNvPr id="0" name=""/>
        <dsp:cNvSpPr/>
      </dsp:nvSpPr>
      <dsp:spPr>
        <a:xfrm>
          <a:off x="9360813" y="3124522"/>
          <a:ext cx="228198" cy="754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402"/>
              </a:lnTo>
              <a:lnTo>
                <a:pt x="228198" y="7544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3A847-89B1-42E6-A937-C3026FF772B6}">
      <dsp:nvSpPr>
        <dsp:cNvPr id="0" name=""/>
        <dsp:cNvSpPr/>
      </dsp:nvSpPr>
      <dsp:spPr>
        <a:xfrm>
          <a:off x="5367334" y="2044381"/>
          <a:ext cx="4602008" cy="319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39"/>
              </a:lnTo>
              <a:lnTo>
                <a:pt x="4602008" y="159739"/>
              </a:lnTo>
              <a:lnTo>
                <a:pt x="4602008" y="319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2B47A-B67C-496D-B50F-0509D1FC2A97}">
      <dsp:nvSpPr>
        <dsp:cNvPr id="0" name=""/>
        <dsp:cNvSpPr/>
      </dsp:nvSpPr>
      <dsp:spPr>
        <a:xfrm>
          <a:off x="5367334" y="2044381"/>
          <a:ext cx="2761204" cy="319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39"/>
              </a:lnTo>
              <a:lnTo>
                <a:pt x="2761204" y="159739"/>
              </a:lnTo>
              <a:lnTo>
                <a:pt x="2761204" y="319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F2454-F1EE-4050-BC6F-0EA1D14EE66A}">
      <dsp:nvSpPr>
        <dsp:cNvPr id="0" name=""/>
        <dsp:cNvSpPr/>
      </dsp:nvSpPr>
      <dsp:spPr>
        <a:xfrm>
          <a:off x="5367334" y="2044381"/>
          <a:ext cx="920401" cy="319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39"/>
              </a:lnTo>
              <a:lnTo>
                <a:pt x="920401" y="159739"/>
              </a:lnTo>
              <a:lnTo>
                <a:pt x="920401" y="319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31E41-B579-46E7-BD4F-E0A8B8121C45}">
      <dsp:nvSpPr>
        <dsp:cNvPr id="0" name=""/>
        <dsp:cNvSpPr/>
      </dsp:nvSpPr>
      <dsp:spPr>
        <a:xfrm>
          <a:off x="3838403" y="3124522"/>
          <a:ext cx="228198" cy="69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9809"/>
              </a:lnTo>
              <a:lnTo>
                <a:pt x="228198" y="6998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2BDC1-B8A1-4E90-B964-C22C5FE5C705}">
      <dsp:nvSpPr>
        <dsp:cNvPr id="0" name=""/>
        <dsp:cNvSpPr/>
      </dsp:nvSpPr>
      <dsp:spPr>
        <a:xfrm>
          <a:off x="4446933" y="2044381"/>
          <a:ext cx="920401" cy="319478"/>
        </a:xfrm>
        <a:custGeom>
          <a:avLst/>
          <a:gdLst/>
          <a:ahLst/>
          <a:cxnLst/>
          <a:rect l="0" t="0" r="0" b="0"/>
          <a:pathLst>
            <a:path>
              <a:moveTo>
                <a:pt x="920401" y="0"/>
              </a:moveTo>
              <a:lnTo>
                <a:pt x="920401" y="159739"/>
              </a:lnTo>
              <a:lnTo>
                <a:pt x="0" y="159739"/>
              </a:lnTo>
              <a:lnTo>
                <a:pt x="0" y="319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DB0E3-0D93-43F1-86FD-F9D4808B23DF}">
      <dsp:nvSpPr>
        <dsp:cNvPr id="0" name=""/>
        <dsp:cNvSpPr/>
      </dsp:nvSpPr>
      <dsp:spPr>
        <a:xfrm>
          <a:off x="2565191" y="2044381"/>
          <a:ext cx="2802143" cy="319478"/>
        </a:xfrm>
        <a:custGeom>
          <a:avLst/>
          <a:gdLst/>
          <a:ahLst/>
          <a:cxnLst/>
          <a:rect l="0" t="0" r="0" b="0"/>
          <a:pathLst>
            <a:path>
              <a:moveTo>
                <a:pt x="2802143" y="0"/>
              </a:moveTo>
              <a:lnTo>
                <a:pt x="2802143" y="159739"/>
              </a:lnTo>
              <a:lnTo>
                <a:pt x="0" y="159739"/>
              </a:lnTo>
              <a:lnTo>
                <a:pt x="0" y="319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863A2-9B19-4646-A3D1-432B62B145BF}">
      <dsp:nvSpPr>
        <dsp:cNvPr id="0" name=""/>
        <dsp:cNvSpPr/>
      </dsp:nvSpPr>
      <dsp:spPr>
        <a:xfrm>
          <a:off x="765326" y="2044381"/>
          <a:ext cx="4602008" cy="319478"/>
        </a:xfrm>
        <a:custGeom>
          <a:avLst/>
          <a:gdLst/>
          <a:ahLst/>
          <a:cxnLst/>
          <a:rect l="0" t="0" r="0" b="0"/>
          <a:pathLst>
            <a:path>
              <a:moveTo>
                <a:pt x="4602008" y="0"/>
              </a:moveTo>
              <a:lnTo>
                <a:pt x="4602008" y="159739"/>
              </a:lnTo>
              <a:lnTo>
                <a:pt x="0" y="159739"/>
              </a:lnTo>
              <a:lnTo>
                <a:pt x="0" y="319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8CD6E-3D87-405F-B762-DCD2992C825B}">
      <dsp:nvSpPr>
        <dsp:cNvPr id="0" name=""/>
        <dsp:cNvSpPr/>
      </dsp:nvSpPr>
      <dsp:spPr>
        <a:xfrm>
          <a:off x="4606672" y="1283718"/>
          <a:ext cx="1521325" cy="760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GERENTE</a:t>
          </a:r>
          <a:endParaRPr lang="pt-B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ANA</a:t>
          </a:r>
          <a:endParaRPr lang="pt-BR" sz="1400" kern="1200" dirty="0"/>
        </a:p>
      </dsp:txBody>
      <dsp:txXfrm>
        <a:off x="4606672" y="1283718"/>
        <a:ext cx="1521325" cy="760662"/>
      </dsp:txXfrm>
    </dsp:sp>
    <dsp:sp modelId="{BC64F386-67FF-419B-B90B-25A91D1ACEA4}">
      <dsp:nvSpPr>
        <dsp:cNvPr id="0" name=""/>
        <dsp:cNvSpPr/>
      </dsp:nvSpPr>
      <dsp:spPr>
        <a:xfrm>
          <a:off x="4664" y="2363859"/>
          <a:ext cx="1521325" cy="760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CRÉDITO IMOBILIÁRIO</a:t>
          </a:r>
          <a:endParaRPr lang="pt-B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JADER</a:t>
          </a:r>
          <a:endParaRPr lang="pt-BR" sz="1400" kern="1200" dirty="0"/>
        </a:p>
      </dsp:txBody>
      <dsp:txXfrm>
        <a:off x="4664" y="2363859"/>
        <a:ext cx="1521325" cy="760662"/>
      </dsp:txXfrm>
    </dsp:sp>
    <dsp:sp modelId="{EE4F8856-F6DB-4076-A742-1865A49D9A99}">
      <dsp:nvSpPr>
        <dsp:cNvPr id="0" name=""/>
        <dsp:cNvSpPr/>
      </dsp:nvSpPr>
      <dsp:spPr>
        <a:xfrm>
          <a:off x="1804528" y="2363859"/>
          <a:ext cx="1521325" cy="760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HIS</a:t>
          </a:r>
          <a:endParaRPr lang="pt-B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SOTTER</a:t>
          </a:r>
          <a:endParaRPr lang="pt-BR" sz="1400" kern="1200" dirty="0"/>
        </a:p>
      </dsp:txBody>
      <dsp:txXfrm>
        <a:off x="1804528" y="2363859"/>
        <a:ext cx="1521325" cy="760662"/>
      </dsp:txXfrm>
    </dsp:sp>
    <dsp:sp modelId="{81D80B4C-155D-4564-943A-6AC46230ACF1}">
      <dsp:nvSpPr>
        <dsp:cNvPr id="0" name=""/>
        <dsp:cNvSpPr/>
      </dsp:nvSpPr>
      <dsp:spPr>
        <a:xfrm>
          <a:off x="3686270" y="2363859"/>
          <a:ext cx="1521325" cy="760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PNHR/ENTIDADES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QUALIDADE</a:t>
          </a:r>
          <a:endParaRPr lang="pt-B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CELITA</a:t>
          </a:r>
          <a:endParaRPr lang="pt-BR" sz="1400" kern="1200" dirty="0"/>
        </a:p>
      </dsp:txBody>
      <dsp:txXfrm>
        <a:off x="3686270" y="2363859"/>
        <a:ext cx="1521325" cy="760662"/>
      </dsp:txXfrm>
    </dsp:sp>
    <dsp:sp modelId="{9A1D89B0-ECB0-4A45-ADA9-59807AD6297E}">
      <dsp:nvSpPr>
        <dsp:cNvPr id="0" name=""/>
        <dsp:cNvSpPr/>
      </dsp:nvSpPr>
      <dsp:spPr>
        <a:xfrm>
          <a:off x="4066601" y="3444000"/>
          <a:ext cx="1521325" cy="760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SUPERVISÃO TTS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DENYSE</a:t>
          </a:r>
          <a:endParaRPr lang="pt-BR" sz="1400" kern="1200" dirty="0"/>
        </a:p>
      </dsp:txBody>
      <dsp:txXfrm>
        <a:off x="4066601" y="3444000"/>
        <a:ext cx="1521325" cy="760662"/>
      </dsp:txXfrm>
    </dsp:sp>
    <dsp:sp modelId="{1B0F8725-DFFB-4798-99B5-7D04116AAEFD}">
      <dsp:nvSpPr>
        <dsp:cNvPr id="0" name=""/>
        <dsp:cNvSpPr/>
      </dsp:nvSpPr>
      <dsp:spPr>
        <a:xfrm>
          <a:off x="5527073" y="2363859"/>
          <a:ext cx="1521325" cy="760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OPERACIONAL HIS/CI</a:t>
          </a:r>
          <a:endParaRPr lang="pt-BR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RODRIGO</a:t>
          </a:r>
          <a:endParaRPr lang="pt-BR" sz="1400" kern="1200" dirty="0"/>
        </a:p>
      </dsp:txBody>
      <dsp:txXfrm>
        <a:off x="5527073" y="2363859"/>
        <a:ext cx="1521325" cy="760662"/>
      </dsp:txXfrm>
    </dsp:sp>
    <dsp:sp modelId="{06906321-5F37-4B5E-88D2-010E3787DF6C}">
      <dsp:nvSpPr>
        <dsp:cNvPr id="0" name=""/>
        <dsp:cNvSpPr/>
      </dsp:nvSpPr>
      <dsp:spPr>
        <a:xfrm>
          <a:off x="7367877" y="2363859"/>
          <a:ext cx="1521325" cy="760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DESLIGAMENTO MCMV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HERMANO</a:t>
          </a:r>
        </a:p>
      </dsp:txBody>
      <dsp:txXfrm>
        <a:off x="7367877" y="2363859"/>
        <a:ext cx="1521325" cy="760662"/>
      </dsp:txXfrm>
    </dsp:sp>
    <dsp:sp modelId="{723B6C22-C538-4315-BA89-456DF3C11852}">
      <dsp:nvSpPr>
        <dsp:cNvPr id="0" name=""/>
        <dsp:cNvSpPr/>
      </dsp:nvSpPr>
      <dsp:spPr>
        <a:xfrm>
          <a:off x="9208680" y="2363859"/>
          <a:ext cx="1521325" cy="760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AVALIAÇÃO E GESTÃO DE CREDENCIADOS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ADILSON</a:t>
          </a:r>
          <a:endParaRPr lang="pt-BR" sz="1300" kern="1200" dirty="0"/>
        </a:p>
      </dsp:txBody>
      <dsp:txXfrm>
        <a:off x="9208680" y="2363859"/>
        <a:ext cx="1521325" cy="760662"/>
      </dsp:txXfrm>
    </dsp:sp>
    <dsp:sp modelId="{84E21565-0C95-4ABD-8DC7-A9D2102C2CDB}">
      <dsp:nvSpPr>
        <dsp:cNvPr id="0" name=""/>
        <dsp:cNvSpPr/>
      </dsp:nvSpPr>
      <dsp:spPr>
        <a:xfrm>
          <a:off x="9589011" y="3498593"/>
          <a:ext cx="1521325" cy="760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SUPERVISÃO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HAMILTON</a:t>
          </a:r>
          <a:endParaRPr lang="pt-BR" sz="1400" kern="1200" dirty="0"/>
        </a:p>
      </dsp:txBody>
      <dsp:txXfrm>
        <a:off x="9589011" y="3498593"/>
        <a:ext cx="1521325" cy="760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45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45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F7B96-AE9A-4CD1-B094-3C30F8949ACB}" type="datetimeFigureOut">
              <a:rPr lang="pt-BR" smtClean="0"/>
              <a:t>17/07/2014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62284"/>
            <a:ext cx="2940156" cy="4945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3249" y="9362284"/>
            <a:ext cx="2940156" cy="4945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38813-2ACD-4F37-B7A3-D94B73A25AE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0829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249" y="0"/>
            <a:ext cx="2940156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D8C5E66-6123-4D4C-A48D-7078813265F3}" type="datetimeFigureOut">
              <a:rPr lang="pt-BR"/>
              <a:pPr/>
              <a:t>17/07/2014</a:t>
            </a:fld>
            <a:endParaRPr lang="pt-BR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" y="739775"/>
            <a:ext cx="65690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498" y="4681974"/>
            <a:ext cx="5427980" cy="443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2238"/>
            <a:ext cx="2940156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249" y="9362238"/>
            <a:ext cx="2940156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498CBBD-21E4-444E-A449-97BC5F646913}" type="slidenum">
              <a:rPr lang="pt-BR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9989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Capa padrão modelo de apresentação</a:t>
            </a:r>
            <a:r>
              <a:rPr lang="pt-BR" baseline="0" dirty="0" smtClean="0"/>
              <a:t> VIHAB.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8CBBD-21E4-444E-A449-97BC5F646913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748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Organograma retirado do OR005.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8CBBD-21E4-444E-A449-97BC5F646913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7943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APRESENTAÇÃO DOS SE E DOS GIHAB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8CBBD-21E4-444E-A449-97BC5F646913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479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APRESENTAÇÃO DOS SE E DOS GIHAB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8CBBD-21E4-444E-A449-97BC5F646913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843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Slide retirado da</a:t>
            </a:r>
            <a:r>
              <a:rPr lang="pt-BR" baseline="0" dirty="0" smtClean="0"/>
              <a:t> apresentação de alinhamento CAIXA.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8CBBD-21E4-444E-A449-97BC5F646913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8651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8CBBD-21E4-444E-A449-97BC5F646913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654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682E55-3DF6-4DB5-9E11-7052D37FAD47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6F6EB-FD66-4A28-920E-9ADDA3E04BB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72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CB8F02-BCCB-452C-82F5-699926BFCE94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4A4EF-AED1-4A6D-875A-E285FD64AE77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54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C00997-AE2A-4B67-BB09-FB79D432445E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4E306-3E4E-44F9-BEB7-DE600651EC1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4974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431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64CE12-1DB2-41B8-9DB9-E1B3D5AB6D63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976C8-084D-4A66-A662-23128755EE17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384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7FC154-D3E1-4837-A7EF-AC4003761206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03032-BE06-493B-8579-49532749D3C6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05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B39888-D005-4267-A627-E7ABC394613F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C731D-60C6-4E2F-92E8-1A820E8636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125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AD9157-6763-4E9E-831A-883243D5E5FB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CE919-F6BE-4B1F-96A6-189BFF7680D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899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DEF239-258C-4BB5-A252-512E27F81601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9E645-E7FE-4406-9344-6BF4A5C20335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676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2C5D7-5024-4536-9736-9418DB102BD5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1361E-D585-479F-A1F4-EB19817B8F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389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261B85-848E-4813-9321-13B0512789AE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C4640-E24D-4406-9692-3E6CEE6423B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211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EB24A-3AEE-43BC-9289-A8F10C680E49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B4B9C-B43A-475C-98D3-96C5E0D54B0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687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713F3D-43E2-4154-9445-CBB41439D5D6}" type="datetimeFigureOut">
              <a:rPr lang="pt-BR" smtClean="0"/>
              <a:pPr>
                <a:defRPr/>
              </a:pPr>
              <a:t>17/07/2014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485C86-2AA3-4F2D-B9EA-AB15EFD6291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624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76363" y="2112963"/>
            <a:ext cx="9729787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+mn-cs"/>
              </a:rPr>
              <a:t>GIHAB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>
              <a:ln w="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>
              <a:ln w="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969974"/>
              </p:ext>
            </p:extLst>
          </p:nvPr>
        </p:nvGraphicFramePr>
        <p:xfrm>
          <a:off x="3570524" y="1481071"/>
          <a:ext cx="4298607" cy="3581480"/>
        </p:xfrm>
        <a:graphic>
          <a:graphicData uri="http://schemas.openxmlformats.org/drawingml/2006/table">
            <a:tbl>
              <a:tblPr/>
              <a:tblGrid>
                <a:gridCol w="4090327"/>
                <a:gridCol w="208280"/>
              </a:tblGrid>
              <a:tr h="9709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MUDANÇAS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261055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Transformação das </a:t>
                      </a:r>
                      <a:r>
                        <a:rPr kumimoji="0" lang="pt-BR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GIDUR</a:t>
                      </a: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e </a:t>
                      </a:r>
                      <a:r>
                        <a:rPr kumimoji="0" lang="pt-BR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REDUR </a:t>
                      </a: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em redes distintas de Governo e Habitação, com a criação das gerências executivas, ambas com focos específicos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pt-B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88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97234"/>
              </p:ext>
            </p:extLst>
          </p:nvPr>
        </p:nvGraphicFramePr>
        <p:xfrm>
          <a:off x="3400711" y="1236371"/>
          <a:ext cx="4298607" cy="3863279"/>
        </p:xfrm>
        <a:graphic>
          <a:graphicData uri="http://schemas.openxmlformats.org/drawingml/2006/table">
            <a:tbl>
              <a:tblPr/>
              <a:tblGrid>
                <a:gridCol w="4090327"/>
                <a:gridCol w="208280"/>
              </a:tblGrid>
              <a:tr h="9661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MUDANÇAS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289711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Incorporação o processo de desligamento dos empreendimentos do PMCMV faixa 1 e acompanhamento do pós- ocupação dessas unidades (De Olho na Qualidade)em todo o estado de Minas Gerais, antes </a:t>
                      </a:r>
                      <a:r>
                        <a:rPr kumimoji="0" lang="pt-B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sob responsabilidade </a:t>
                      </a: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 GILIE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pt-B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061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12192000" cy="1021412"/>
          </a:xfrm>
          <a:prstGeom prst="rect">
            <a:avLst/>
          </a:prstGeom>
          <a:gradFill>
            <a:gsLst>
              <a:gs pos="39000">
                <a:schemeClr val="accent1">
                  <a:alpha val="5000"/>
                  <a:lumMod val="56000"/>
                  <a:lumOff val="44000"/>
                </a:schemeClr>
              </a:gs>
              <a:gs pos="9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4" name="CaixaDeTexto 6"/>
          <p:cNvSpPr txBox="1">
            <a:spLocks noChangeArrowheads="1"/>
          </p:cNvSpPr>
          <p:nvPr/>
        </p:nvSpPr>
        <p:spPr bwMode="auto">
          <a:xfrm>
            <a:off x="323850" y="200819"/>
            <a:ext cx="11112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 dirty="0" smtClean="0">
                <a:latin typeface="Calibri" pitchFamily="34" charset="0"/>
              </a:rPr>
              <a:t>NOVO MODELO DE GESTÃO</a:t>
            </a:r>
            <a:endParaRPr lang="pt-BR" sz="3200" b="1" dirty="0">
              <a:latin typeface="Calibri" pitchFamily="34" charset="0"/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1631098" y="1090831"/>
            <a:ext cx="8498001" cy="5767169"/>
            <a:chOff x="1631098" y="1090831"/>
            <a:chExt cx="8498001" cy="5779361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31098" y="1090831"/>
              <a:ext cx="8498001" cy="5779361"/>
            </a:xfrm>
            <a:prstGeom prst="rect">
              <a:avLst/>
            </a:prstGeom>
          </p:spPr>
        </p:pic>
        <p:sp>
          <p:nvSpPr>
            <p:cNvPr id="5" name="Retângulo 4"/>
            <p:cNvSpPr/>
            <p:nvPr/>
          </p:nvSpPr>
          <p:spPr>
            <a:xfrm>
              <a:off x="5364480" y="1090831"/>
              <a:ext cx="1524000" cy="4941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/>
                <a:t>VP Habitação VIHAB</a:t>
              </a:r>
              <a:endParaRPr lang="pt-BR" sz="1600" dirty="0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3840480" y="1718719"/>
              <a:ext cx="1524000" cy="524609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1100" dirty="0" smtClean="0"/>
                <a:t>GN Estratégia e Inteligência de Mercado GEHIC</a:t>
              </a:r>
              <a:endParaRPr lang="pt-BR" sz="1100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4108704" y="2449822"/>
              <a:ext cx="1524000" cy="524609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sz="1100" dirty="0" smtClean="0"/>
                <a:t>DE Habitação</a:t>
              </a:r>
              <a:br>
                <a:rPr lang="pt-BR" sz="1100" dirty="0" smtClean="0"/>
              </a:br>
              <a:r>
                <a:rPr lang="pt-BR" sz="1100" dirty="0" smtClean="0"/>
                <a:t>DEHAB</a:t>
              </a:r>
              <a:endParaRPr lang="pt-BR" sz="1100" dirty="0"/>
            </a:p>
          </p:txBody>
        </p:sp>
      </p:grpSp>
      <p:sp>
        <p:nvSpPr>
          <p:cNvPr id="8" name="Retângulo 7"/>
          <p:cNvSpPr/>
          <p:nvPr/>
        </p:nvSpPr>
        <p:spPr>
          <a:xfrm>
            <a:off x="1749552" y="3200047"/>
            <a:ext cx="1524000" cy="52460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100" dirty="0" smtClean="0"/>
              <a:t>SN Habitação de Mercado </a:t>
            </a:r>
            <a:br>
              <a:rPr lang="pt-BR" sz="1100" dirty="0" smtClean="0"/>
            </a:br>
            <a:r>
              <a:rPr lang="pt-BR" sz="1100" dirty="0" smtClean="0"/>
              <a:t>SUHAM</a:t>
            </a:r>
            <a:endParaRPr lang="pt-BR" sz="1100" dirty="0"/>
          </a:p>
        </p:txBody>
      </p:sp>
      <p:sp>
        <p:nvSpPr>
          <p:cNvPr id="9" name="Retângulo 8"/>
          <p:cNvSpPr/>
          <p:nvPr/>
        </p:nvSpPr>
        <p:spPr>
          <a:xfrm>
            <a:off x="3416389" y="3200047"/>
            <a:ext cx="1524000" cy="52460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100" dirty="0" smtClean="0"/>
              <a:t>SN Minha Casa Minha Vida </a:t>
            </a:r>
            <a:br>
              <a:rPr lang="pt-BR" sz="1100" dirty="0" smtClean="0"/>
            </a:br>
            <a:r>
              <a:rPr lang="pt-BR" sz="1100" dirty="0" smtClean="0"/>
              <a:t>SUMCV</a:t>
            </a:r>
            <a:endParaRPr lang="pt-BR" sz="1100" dirty="0"/>
          </a:p>
        </p:txBody>
      </p:sp>
      <p:sp>
        <p:nvSpPr>
          <p:cNvPr id="10" name="Retângulo 9"/>
          <p:cNvSpPr/>
          <p:nvPr/>
        </p:nvSpPr>
        <p:spPr>
          <a:xfrm>
            <a:off x="5081523" y="3187502"/>
            <a:ext cx="1524000" cy="52460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100" dirty="0" smtClean="0"/>
              <a:t>SN Habitação Rural e entidades Urbanas SUHAR</a:t>
            </a:r>
            <a:endParaRPr lang="pt-BR" sz="1100" dirty="0"/>
          </a:p>
        </p:txBody>
      </p:sp>
      <p:sp>
        <p:nvSpPr>
          <p:cNvPr id="11" name="Retângulo 10"/>
          <p:cNvSpPr/>
          <p:nvPr/>
        </p:nvSpPr>
        <p:spPr>
          <a:xfrm>
            <a:off x="6736168" y="3187502"/>
            <a:ext cx="1524000" cy="52460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900" dirty="0" smtClean="0"/>
              <a:t>SN Operações de Habitação e Processamento </a:t>
            </a:r>
            <a:br>
              <a:rPr lang="pt-BR" sz="900" dirty="0" smtClean="0"/>
            </a:br>
            <a:r>
              <a:rPr lang="pt-BR" sz="1050" dirty="0" smtClean="0"/>
              <a:t>SUHOP</a:t>
            </a:r>
            <a:endParaRPr lang="pt-BR" sz="1050" dirty="0"/>
          </a:p>
        </p:txBody>
      </p:sp>
      <p:sp>
        <p:nvSpPr>
          <p:cNvPr id="12" name="Retângulo 11"/>
          <p:cNvSpPr/>
          <p:nvPr/>
        </p:nvSpPr>
        <p:spPr>
          <a:xfrm>
            <a:off x="8403005" y="3187501"/>
            <a:ext cx="1524000" cy="52460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100" dirty="0" smtClean="0"/>
              <a:t>SN Canais Habitação SUHAC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75829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ângulo 39"/>
          <p:cNvSpPr/>
          <p:nvPr/>
        </p:nvSpPr>
        <p:spPr>
          <a:xfrm>
            <a:off x="0" y="0"/>
            <a:ext cx="12192000" cy="1021412"/>
          </a:xfrm>
          <a:prstGeom prst="rect">
            <a:avLst/>
          </a:prstGeom>
          <a:gradFill>
            <a:gsLst>
              <a:gs pos="39000">
                <a:schemeClr val="accent1">
                  <a:alpha val="5000"/>
                  <a:lumMod val="56000"/>
                  <a:lumOff val="44000"/>
                </a:schemeClr>
              </a:gs>
              <a:gs pos="9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41" name="CaixaDeTexto 6"/>
          <p:cNvSpPr txBox="1">
            <a:spLocks noChangeArrowheads="1"/>
          </p:cNvSpPr>
          <p:nvPr/>
        </p:nvSpPr>
        <p:spPr bwMode="auto">
          <a:xfrm>
            <a:off x="323850" y="200819"/>
            <a:ext cx="11112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 dirty="0" smtClean="0">
                <a:latin typeface="Calibri" pitchFamily="34" charset="0"/>
              </a:rPr>
              <a:t>ESTRUTURA DA SUHAC</a:t>
            </a:r>
            <a:endParaRPr lang="pt-BR" sz="3200" b="1" dirty="0">
              <a:latin typeface="Calibri" pitchFamily="34" charset="0"/>
            </a:endParaRPr>
          </a:p>
        </p:txBody>
      </p:sp>
      <p:graphicFrame>
        <p:nvGraphicFramePr>
          <p:cNvPr id="34" name="Diagrama 33"/>
          <p:cNvGraphicFramePr/>
          <p:nvPr>
            <p:extLst>
              <p:ext uri="{D42A27DB-BD31-4B8C-83A1-F6EECF244321}">
                <p14:modId xmlns:p14="http://schemas.microsoft.com/office/powerpoint/2010/main" val="282736930"/>
              </p:ext>
            </p:extLst>
          </p:nvPr>
        </p:nvGraphicFramePr>
        <p:xfrm>
          <a:off x="471948" y="422045"/>
          <a:ext cx="11208775" cy="5639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267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ângulo 39"/>
          <p:cNvSpPr/>
          <p:nvPr/>
        </p:nvSpPr>
        <p:spPr>
          <a:xfrm>
            <a:off x="0" y="0"/>
            <a:ext cx="12192000" cy="1021412"/>
          </a:xfrm>
          <a:prstGeom prst="rect">
            <a:avLst/>
          </a:prstGeom>
          <a:gradFill>
            <a:gsLst>
              <a:gs pos="39000">
                <a:schemeClr val="accent1">
                  <a:alpha val="5000"/>
                  <a:lumMod val="56000"/>
                  <a:lumOff val="44000"/>
                </a:schemeClr>
              </a:gs>
              <a:gs pos="9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41" name="CaixaDeTexto 6"/>
          <p:cNvSpPr txBox="1">
            <a:spLocks noChangeArrowheads="1"/>
          </p:cNvSpPr>
          <p:nvPr/>
        </p:nvSpPr>
        <p:spPr bwMode="auto">
          <a:xfrm>
            <a:off x="323850" y="200819"/>
            <a:ext cx="11112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 dirty="0" smtClean="0">
                <a:latin typeface="Calibri" pitchFamily="34" charset="0"/>
              </a:rPr>
              <a:t>ESTRUTURA DA GIHAB/BH</a:t>
            </a:r>
            <a:endParaRPr lang="pt-BR" sz="3200" b="1" dirty="0">
              <a:latin typeface="Calibri" pitchFamily="34" charset="0"/>
            </a:endParaRPr>
          </a:p>
        </p:txBody>
      </p:sp>
      <p:graphicFrame>
        <p:nvGraphicFramePr>
          <p:cNvPr id="34" name="Diagrama 33"/>
          <p:cNvGraphicFramePr/>
          <p:nvPr>
            <p:extLst>
              <p:ext uri="{D42A27DB-BD31-4B8C-83A1-F6EECF244321}">
                <p14:modId xmlns:p14="http://schemas.microsoft.com/office/powerpoint/2010/main" val="602366462"/>
              </p:ext>
            </p:extLst>
          </p:nvPr>
        </p:nvGraphicFramePr>
        <p:xfrm>
          <a:off x="458300" y="573206"/>
          <a:ext cx="11115001" cy="548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988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241257" y="1229608"/>
            <a:ext cx="4730082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dirty="0" smtClean="0">
                <a:solidFill>
                  <a:srgbClr val="FF0000"/>
                </a:solidFill>
              </a:rPr>
              <a:t>Habitação é o nosso negócio!</a:t>
            </a:r>
            <a:endParaRPr lang="pt-BR" sz="2400" b="1" i="1" dirty="0">
              <a:solidFill>
                <a:srgbClr val="FF0000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0" y="0"/>
            <a:ext cx="12192000" cy="1021412"/>
          </a:xfrm>
          <a:prstGeom prst="rect">
            <a:avLst/>
          </a:prstGeom>
          <a:gradFill>
            <a:gsLst>
              <a:gs pos="39000">
                <a:schemeClr val="accent1">
                  <a:alpha val="5000"/>
                  <a:lumMod val="56000"/>
                  <a:lumOff val="44000"/>
                </a:schemeClr>
              </a:gs>
              <a:gs pos="9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33796" name="CaixaDeTexto 6"/>
          <p:cNvSpPr txBox="1">
            <a:spLocks noChangeArrowheads="1"/>
          </p:cNvSpPr>
          <p:nvPr/>
        </p:nvSpPr>
        <p:spPr bwMode="auto">
          <a:xfrm>
            <a:off x="684213" y="303213"/>
            <a:ext cx="11112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 dirty="0" smtClean="0">
                <a:latin typeface="Calibri" pitchFamily="34" charset="0"/>
              </a:rPr>
              <a:t>DIRETRIZES GERAIS - GIHAB</a:t>
            </a:r>
            <a:endParaRPr lang="pt-BR" sz="3200" b="1" dirty="0">
              <a:latin typeface="Calibri" pitchFamily="34" charset="0"/>
            </a:endParaRPr>
          </a:p>
        </p:txBody>
      </p:sp>
      <p:pic>
        <p:nvPicPr>
          <p:cNvPr id="33797" name="Imagem 3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72688" y="71750"/>
            <a:ext cx="2036762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CaixaDeTexto 42"/>
          <p:cNvSpPr txBox="1"/>
          <p:nvPr/>
        </p:nvSpPr>
        <p:spPr>
          <a:xfrm>
            <a:off x="7241257" y="1851294"/>
            <a:ext cx="4950743" cy="5193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950" b="1" dirty="0">
                <a:latin typeface="+mn-lt"/>
                <a:cs typeface="+mn-cs"/>
              </a:rPr>
              <a:t>Comportamentos esperados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950" dirty="0">
                <a:latin typeface="+mn-lt"/>
                <a:cs typeface="+mn-cs"/>
              </a:rPr>
              <a:t>Atendimento </a:t>
            </a:r>
            <a:r>
              <a:rPr lang="pt-BR" sz="1950" dirty="0" smtClean="0">
                <a:latin typeface="+mn-lt"/>
                <a:cs typeface="+mn-cs"/>
              </a:rPr>
              <a:t>qualificado;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950" dirty="0">
                <a:latin typeface="+mn-lt"/>
                <a:cs typeface="+mn-cs"/>
              </a:rPr>
              <a:t>Sinergia com os parceiros: SR, Construtoras, </a:t>
            </a:r>
            <a:r>
              <a:rPr lang="pt-BR" sz="1950" dirty="0" smtClean="0">
                <a:latin typeface="+mn-lt"/>
                <a:cs typeface="+mn-cs"/>
              </a:rPr>
              <a:t>Entidades, Prefeituras, Órgãos Ambientais, Companhias de Saneamento e outros;</a:t>
            </a:r>
            <a:endParaRPr lang="pt-BR" sz="195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950" dirty="0">
                <a:latin typeface="+mn-lt"/>
                <a:cs typeface="+mn-cs"/>
              </a:rPr>
              <a:t>Melhor planejamento e execução da contratação e das </a:t>
            </a:r>
            <a:r>
              <a:rPr lang="pt-BR" sz="1950" dirty="0" smtClean="0">
                <a:latin typeface="+mn-lt"/>
                <a:cs typeface="+mn-cs"/>
              </a:rPr>
              <a:t>entregas;</a:t>
            </a:r>
            <a:endParaRPr lang="pt-BR" sz="195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950" dirty="0">
                <a:latin typeface="+mn-lt"/>
                <a:cs typeface="+mn-cs"/>
              </a:rPr>
              <a:t>Gestão das operações PF e da rede </a:t>
            </a:r>
            <a:r>
              <a:rPr lang="pt-BR" sz="1950" dirty="0" smtClean="0">
                <a:latin typeface="+mn-lt"/>
                <a:cs typeface="+mn-cs"/>
              </a:rPr>
              <a:t>credenciada;</a:t>
            </a:r>
            <a:endParaRPr lang="pt-BR" sz="195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950" dirty="0">
                <a:latin typeface="+mn-lt"/>
                <a:cs typeface="+mn-cs"/>
              </a:rPr>
              <a:t>Transparência na </a:t>
            </a:r>
            <a:r>
              <a:rPr lang="pt-BR" sz="1950" dirty="0" smtClean="0">
                <a:latin typeface="+mn-lt"/>
                <a:cs typeface="+mn-cs"/>
              </a:rPr>
              <a:t>atuação;</a:t>
            </a:r>
            <a:endParaRPr lang="pt-BR" sz="195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950" dirty="0">
                <a:latin typeface="+mn-lt"/>
                <a:cs typeface="+mn-cs"/>
              </a:rPr>
              <a:t>Cumprimento de </a:t>
            </a:r>
            <a:r>
              <a:rPr lang="pt-BR" sz="1950" dirty="0" smtClean="0">
                <a:latin typeface="+mn-lt"/>
                <a:cs typeface="+mn-cs"/>
              </a:rPr>
              <a:t>prazos;</a:t>
            </a:r>
            <a:endParaRPr lang="pt-BR" sz="195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950" dirty="0">
                <a:latin typeface="+mn-lt"/>
                <a:cs typeface="+mn-cs"/>
              </a:rPr>
              <a:t>Atualização das informações com </a:t>
            </a:r>
            <a:r>
              <a:rPr lang="pt-BR" sz="1950" dirty="0" smtClean="0">
                <a:latin typeface="+mn-lt"/>
                <a:cs typeface="+mn-cs"/>
              </a:rPr>
              <a:t>qualidade;</a:t>
            </a:r>
            <a:endParaRPr lang="pt-BR" sz="195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950" dirty="0" smtClean="0">
                <a:latin typeface="+mn-lt"/>
                <a:cs typeface="+mn-cs"/>
              </a:rPr>
              <a:t>Obras </a:t>
            </a:r>
            <a:r>
              <a:rPr lang="pt-BR" sz="1950" dirty="0">
                <a:latin typeface="+mn-lt"/>
                <a:cs typeface="+mn-cs"/>
              </a:rPr>
              <a:t>com </a:t>
            </a:r>
            <a:r>
              <a:rPr lang="pt-BR" sz="1950" dirty="0" smtClean="0">
                <a:latin typeface="+mn-lt"/>
                <a:cs typeface="+mn-cs"/>
              </a:rPr>
              <a:t>qualidade;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950" dirty="0" smtClean="0">
                <a:latin typeface="+mn-lt"/>
                <a:cs typeface="+mn-cs"/>
              </a:rPr>
              <a:t>Conhecimento do Mercado de Atuação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950" dirty="0" smtClean="0">
                <a:latin typeface="+mn-lt"/>
                <a:cs typeface="+mn-cs"/>
              </a:rPr>
              <a:t>Conhecimento dos empreendimentos no pós ocupação;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1950" dirty="0">
              <a:latin typeface="+mn-lt"/>
              <a:cs typeface="+mn-cs"/>
            </a:endParaRPr>
          </a:p>
        </p:txBody>
      </p:sp>
      <p:graphicFrame>
        <p:nvGraphicFramePr>
          <p:cNvPr id="33818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854564"/>
              </p:ext>
            </p:extLst>
          </p:nvPr>
        </p:nvGraphicFramePr>
        <p:xfrm>
          <a:off x="684213" y="1116293"/>
          <a:ext cx="6238290" cy="5640172"/>
        </p:xfrm>
        <a:graphic>
          <a:graphicData uri="http://schemas.openxmlformats.org/drawingml/2006/table">
            <a:tbl>
              <a:tblPr/>
              <a:tblGrid>
                <a:gridCol w="6238290"/>
              </a:tblGrid>
              <a:tr h="785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CUMPRIMENTO DE PRAZOS E QUALIDADE NA CONCESSÃO DE </a:t>
                      </a: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OPERAÇÕES PF 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 GESTÃO DA REDE CREDENCIADA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DC3E6"/>
                    </a:solidFill>
                  </a:tcPr>
                </a:tc>
              </a:tr>
              <a:tr h="878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QUANTIDADE E CUMPRIMENTO DE </a:t>
                      </a: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PRAZO NA </a:t>
                      </a:r>
                      <a:r>
                        <a:rPr kumimoji="0" lang="pt-B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CONTRATAÇÃO 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 EMPREENDIMENTOS – MCMV Faixa 1, MCMV Faixas 2 e 3 e Mercado/SBPE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2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CUMPRIMENTO NO </a:t>
                      </a:r>
                      <a:r>
                        <a:rPr kumimoji="0" lang="pt-B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CRONOGRAMA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pt-B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DE OBRAS 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 MCMV Faixa 1, MCMV Faixas 2 e 3 e Mercado/SBPE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DC3E6"/>
                    </a:solidFill>
                  </a:tcPr>
                </a:tc>
              </a:tr>
              <a:tr h="634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QUALIDADE  DE OBRAS 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 MCMV Faixas 1, 2 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4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ENTREGA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COM QUANTIDADE E QUALIDADE - MCMV Faixa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DC3E6"/>
                    </a:solidFill>
                  </a:tcPr>
                </a:tc>
              </a:tr>
              <a:tr h="651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QUALIDADE E CUMPRIMENTO DE PRAZOS NO </a:t>
                      </a: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ATENDIMENTO</a:t>
                      </a:r>
                      <a:r>
                        <a:rPr kumimoji="0" lang="pt-B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 PÓS-OBRA 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(SISAQ)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4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RESOLUÇÃO RÁPIDA DE </a:t>
                      </a: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SITUAÇÕES DE CRISE E </a:t>
                      </a:r>
                      <a:r>
                        <a:rPr kumimoji="0" lang="pt-B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IMPRENSA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DC3E6"/>
                    </a:solidFill>
                  </a:tcPr>
                </a:tc>
              </a:tr>
              <a:tr h="634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TRABALHO SOCIAL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93016" y="1805397"/>
            <a:ext cx="76599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+mn-cs"/>
              </a:rPr>
              <a:t>De Olho na Qualidade</a:t>
            </a:r>
            <a:br>
              <a:rPr lang="pt-BR" sz="3200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+mn-cs"/>
              </a:rPr>
            </a:br>
            <a:r>
              <a:rPr lang="pt-BR" sz="3200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+mn-cs"/>
              </a:rPr>
              <a:t>Minha Casa Minha Vida </a:t>
            </a:r>
            <a:endParaRPr lang="pt-BR" sz="1600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+mn-cs"/>
            </a:endParaRP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870075" y="1195190"/>
            <a:ext cx="2567942" cy="2297632"/>
            <a:chOff x="1610" y="754"/>
            <a:chExt cx="2584" cy="2312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610" y="754"/>
              <a:ext cx="2584" cy="2312"/>
              <a:chOff x="1610" y="754"/>
              <a:chExt cx="2584" cy="2312"/>
            </a:xfrm>
          </p:grpSpPr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0" y="754"/>
                <a:ext cx="2584" cy="2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Text Box 4"/>
              <p:cNvSpPr txBox="1">
                <a:spLocks noChangeArrowheads="1"/>
              </p:cNvSpPr>
              <p:nvPr/>
            </p:nvSpPr>
            <p:spPr bwMode="auto">
              <a:xfrm>
                <a:off x="1990" y="1094"/>
                <a:ext cx="1827" cy="1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/>
              </a:p>
            </p:txBody>
          </p:sp>
        </p:grpSp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7" y="754"/>
              <a:ext cx="2146" cy="2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7056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4582</TotalTime>
  <Words>384</Words>
  <Application>Microsoft Office PowerPoint</Application>
  <PresentationFormat>Widescreen</PresentationFormat>
  <Paragraphs>92</Paragraphs>
  <Slides>8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Jaime Daniel da Silva</dc:creator>
  <cp:lastModifiedBy>Ana Lucia Brangioni</cp:lastModifiedBy>
  <cp:revision>320</cp:revision>
  <cp:lastPrinted>2014-06-24T13:55:10Z</cp:lastPrinted>
  <dcterms:created xsi:type="dcterms:W3CDTF">2013-11-26T14:25:46Z</dcterms:created>
  <dcterms:modified xsi:type="dcterms:W3CDTF">2014-07-17T21:14:54Z</dcterms:modified>
</cp:coreProperties>
</file>